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1" r:id="rId1"/>
  </p:sldMasterIdLst>
  <p:notesMasterIdLst>
    <p:notesMasterId r:id="rId22"/>
  </p:notesMasterIdLst>
  <p:sldIdLst>
    <p:sldId id="343" r:id="rId2"/>
    <p:sldId id="307" r:id="rId3"/>
    <p:sldId id="306" r:id="rId4"/>
    <p:sldId id="342" r:id="rId5"/>
    <p:sldId id="314" r:id="rId6"/>
    <p:sldId id="340" r:id="rId7"/>
    <p:sldId id="341" r:id="rId8"/>
    <p:sldId id="327" r:id="rId9"/>
    <p:sldId id="336" r:id="rId10"/>
    <p:sldId id="331" r:id="rId11"/>
    <p:sldId id="315" r:id="rId12"/>
    <p:sldId id="332" r:id="rId13"/>
    <p:sldId id="316" r:id="rId14"/>
    <p:sldId id="334" r:id="rId15"/>
    <p:sldId id="337" r:id="rId16"/>
    <p:sldId id="338" r:id="rId17"/>
    <p:sldId id="339" r:id="rId18"/>
    <p:sldId id="319" r:id="rId19"/>
    <p:sldId id="320" r:id="rId20"/>
    <p:sldId id="333" r:id="rId21"/>
  </p:sldIdLst>
  <p:sldSz cx="9144000" cy="5715000" type="screen16x10"/>
  <p:notesSz cx="6858000" cy="9144000"/>
  <p:defaultTextStyle>
    <a:defPPr>
      <a:defRPr lang="zh-CN"/>
    </a:defPPr>
    <a:lvl1pPr marL="0" algn="l" defTabSz="914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1" algn="l" defTabSz="914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81" algn="l" defTabSz="914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70" algn="l" defTabSz="914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62" algn="l" defTabSz="914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51" algn="l" defTabSz="914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40" algn="l" defTabSz="914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32" algn="l" defTabSz="914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23" algn="l" defTabSz="914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70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E8D2F"/>
    <a:srgbClr val="013B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05" autoAdjust="0"/>
    <p:restoredTop sz="94720" autoAdjust="0"/>
  </p:normalViewPr>
  <p:slideViewPr>
    <p:cSldViewPr>
      <p:cViewPr>
        <p:scale>
          <a:sx n="70" d="100"/>
          <a:sy n="70" d="100"/>
        </p:scale>
        <p:origin x="-592" y="-16"/>
      </p:cViewPr>
      <p:guideLst>
        <p:guide orient="horz" pos="170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89ADF2-66E0-4046-A7EB-168B5AC29110}" type="doc">
      <dgm:prSet loTypeId="urn:microsoft.com/office/officeart/2005/8/layout/process4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433D0A71-3D34-4D46-AC73-66DAE6A6BF87}">
      <dgm:prSet phldrT="[文字]" custT="1"/>
      <dgm:spPr/>
      <dgm:t>
        <a:bodyPr/>
        <a:lstStyle/>
        <a:p>
          <a:r>
            <a:rPr lang="zh-Hant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初賽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7E63AE-5A11-1645-9CF6-0BA4EDE3490D}" type="parTrans" cxnId="{85AC5F2E-E867-DE41-8401-4EB037009464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7329448-CF1B-8F4E-96AB-FF2DB1DF2D09}" type="sibTrans" cxnId="{85AC5F2E-E867-DE41-8401-4EB037009464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6B04EA9-6A0A-B641-A23F-F7381422C5C8}">
      <dgm:prSet phldrT="[文字]" custT="1"/>
      <dgm:spPr/>
      <dgm:t>
        <a:bodyPr/>
        <a:lstStyle/>
        <a:p>
          <a:r>
            <a:rPr lang="zh-TW" sz="1400" dirty="0">
              <a:latin typeface="微軟正黑體" panose="020B0604030504040204" pitchFamily="34" charset="-120"/>
              <a:ea typeface="微軟正黑體" panose="020B0604030504040204" pitchFamily="34" charset="-120"/>
            </a:rPr>
            <a:t>採線上審查制，每組競賽組別中各選出</a:t>
          </a:r>
          <a:r>
            <a:rPr lang="en-US" sz="1400" dirty="0">
              <a:latin typeface="微軟正黑體" panose="020B0604030504040204" pitchFamily="34" charset="-120"/>
              <a:ea typeface="微軟正黑體" panose="020B0604030504040204" pitchFamily="34" charset="-120"/>
            </a:rPr>
            <a:t>15</a:t>
          </a:r>
          <a:r>
            <a:rPr lang="zh-TW" sz="1400" dirty="0">
              <a:latin typeface="微軟正黑體" panose="020B0604030504040204" pitchFamily="34" charset="-120"/>
              <a:ea typeface="微軟正黑體" panose="020B0604030504040204" pitchFamily="34" charset="-120"/>
            </a:rPr>
            <a:t>組隊伍，晉級台灣區複賽。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526D024-4CC9-6645-867C-329116C589EE}" type="parTrans" cxnId="{5F1FC0F6-B6CF-7E40-88DA-95B73422A22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28E3D7-9BCA-9E4F-BFDC-BB0D8437F2E9}" type="sibTrans" cxnId="{5F1FC0F6-B6CF-7E40-88DA-95B73422A22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AF13597-644C-AB4D-811E-E83BD5AB955A}">
      <dgm:prSet phldrT="[文字]" custT="1"/>
      <dgm:spPr/>
      <dgm:t>
        <a:bodyPr/>
        <a:lstStyle/>
        <a:p>
          <a:r>
            <a:rPr lang="zh-Hant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複賽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E197D7-2CD2-6B48-9A22-D03E74A3B8F7}" type="parTrans" cxnId="{2EA00CA3-4B9B-834C-A52A-23F968A80DF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3CFA78F-40EA-394F-8BD2-1370F81BC143}" type="sibTrans" cxnId="{2EA00CA3-4B9B-834C-A52A-23F968A80DF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0F3B5D-8D38-6944-B255-3B5C1D520D44}">
      <dgm:prSet phldrT="[文字]"/>
      <dgm:spPr/>
      <dgm:t>
        <a:bodyPr/>
        <a:lstStyle/>
        <a:p>
          <a:r>
            <a:rPr 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複賽</a:t>
          </a:r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共</a:t>
          </a:r>
          <a:r>
            <a:rPr 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選出</a:t>
          </a:r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0</a:t>
          </a:r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組優勝</a:t>
          </a:r>
          <a:r>
            <a:rPr 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隊伍</a:t>
          </a:r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，台灣共</a:t>
          </a:r>
          <a:r>
            <a:rPr lang="en-US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30</a:t>
          </a:r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組隊伍前進北京</a:t>
          </a:r>
          <a:r>
            <a:rPr 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，每</a:t>
          </a:r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組</a:t>
          </a:r>
          <a:r>
            <a:rPr 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位成員赴京交流參訪。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8B67505-44A0-5B48-A916-3627B8099132}" type="parTrans" cxnId="{C7DADF98-CF2D-4E4A-8972-3E14EE54293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CE02855-2C21-AF44-9C9D-FE01138DB3FC}" type="sibTrans" cxnId="{C7DADF98-CF2D-4E4A-8972-3E14EE54293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4D41FC-24F5-C34A-9972-F6633632A9FF}">
      <dgm:prSet phldrT="[文字]" custT="1"/>
      <dgm:spPr/>
      <dgm:t>
        <a:bodyPr/>
        <a:lstStyle/>
        <a:p>
          <a:r>
            <a:rPr lang="zh-Hant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北京總決賽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6AF10A2-2C9F-4845-8C94-DCFDCF10E2EB}" type="parTrans" cxnId="{C05EF7AB-D7CC-1147-ADAA-A80DB4A75FF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C37D37-9102-FD40-ACC7-8D6F09D5FEF2}" type="sibTrans" cxnId="{C05EF7AB-D7CC-1147-ADAA-A80DB4A75FF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0F32B5-1522-5843-8963-9EE37A1DA84E}">
      <dgm:prSet phldrT="[文字]" custT="1"/>
      <dgm:spPr/>
      <dgm:t>
        <a:bodyPr/>
        <a:lstStyle/>
        <a:p>
          <a:r>
            <a:rPr lang="zh-Hant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rPr>
            <a:t>包含現金獎勵、落地獎勵、以及加碼獎勵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39753AC-8828-F441-A612-3A24206FCE63}" type="parTrans" cxnId="{23D10F5E-563B-2543-8609-5B6927BBD13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5EC7C13-D945-7744-B045-07C4F6BED85A}" type="sibTrans" cxnId="{23D10F5E-563B-2543-8609-5B6927BBD13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234CA7-2040-C541-94AC-8A3FBD3E4A8A}" type="pres">
      <dgm:prSet presAssocID="{C289ADF2-66E0-4046-A7EB-168B5AC291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E09BFF3-B072-F048-BB9F-4E6A0599DB58}" type="pres">
      <dgm:prSet presAssocID="{454D41FC-24F5-C34A-9972-F6633632A9FF}" presName="boxAndChildren" presStyleCnt="0"/>
      <dgm:spPr/>
    </dgm:pt>
    <dgm:pt modelId="{3D7F6999-FA36-3142-9E8B-2E5E6BA48742}" type="pres">
      <dgm:prSet presAssocID="{454D41FC-24F5-C34A-9972-F6633632A9FF}" presName="parentTextBox" presStyleLbl="node1" presStyleIdx="0" presStyleCnt="3"/>
      <dgm:spPr/>
      <dgm:t>
        <a:bodyPr/>
        <a:lstStyle/>
        <a:p>
          <a:endParaRPr lang="zh-TW" altLang="en-US"/>
        </a:p>
      </dgm:t>
    </dgm:pt>
    <dgm:pt modelId="{9D562EE6-93D1-BD45-A918-A9D7A4BAB22F}" type="pres">
      <dgm:prSet presAssocID="{454D41FC-24F5-C34A-9972-F6633632A9FF}" presName="entireBox" presStyleLbl="node1" presStyleIdx="0" presStyleCnt="3"/>
      <dgm:spPr/>
      <dgm:t>
        <a:bodyPr/>
        <a:lstStyle/>
        <a:p>
          <a:endParaRPr lang="zh-TW" altLang="en-US"/>
        </a:p>
      </dgm:t>
    </dgm:pt>
    <dgm:pt modelId="{B515B8A1-4936-154B-BA1E-5C757F372CBB}" type="pres">
      <dgm:prSet presAssocID="{454D41FC-24F5-C34A-9972-F6633632A9FF}" presName="descendantBox" presStyleCnt="0"/>
      <dgm:spPr/>
    </dgm:pt>
    <dgm:pt modelId="{60E99A99-2C4D-934E-81AE-E9138BD9272A}" type="pres">
      <dgm:prSet presAssocID="{910F32B5-1522-5843-8963-9EE37A1DA84E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7BD91D-471E-E349-85D1-4FFE9934DAE9}" type="pres">
      <dgm:prSet presAssocID="{73CFA78F-40EA-394F-8BD2-1370F81BC143}" presName="sp" presStyleCnt="0"/>
      <dgm:spPr/>
    </dgm:pt>
    <dgm:pt modelId="{2C11D270-56E2-EF41-8CE5-D39FE05343D0}" type="pres">
      <dgm:prSet presAssocID="{EAF13597-644C-AB4D-811E-E83BD5AB955A}" presName="arrowAndChildren" presStyleCnt="0"/>
      <dgm:spPr/>
    </dgm:pt>
    <dgm:pt modelId="{FAA986CA-F278-C941-B547-757D374D233D}" type="pres">
      <dgm:prSet presAssocID="{EAF13597-644C-AB4D-811E-E83BD5AB955A}" presName="parentTextArrow" presStyleLbl="node1" presStyleIdx="0" presStyleCnt="3"/>
      <dgm:spPr/>
      <dgm:t>
        <a:bodyPr/>
        <a:lstStyle/>
        <a:p>
          <a:endParaRPr lang="zh-TW" altLang="en-US"/>
        </a:p>
      </dgm:t>
    </dgm:pt>
    <dgm:pt modelId="{FBB023AD-FC9B-3641-9D28-FFBBC5B69626}" type="pres">
      <dgm:prSet presAssocID="{EAF13597-644C-AB4D-811E-E83BD5AB955A}" presName="arrow" presStyleLbl="node1" presStyleIdx="1" presStyleCnt="3"/>
      <dgm:spPr/>
      <dgm:t>
        <a:bodyPr/>
        <a:lstStyle/>
        <a:p>
          <a:endParaRPr lang="zh-TW" altLang="en-US"/>
        </a:p>
      </dgm:t>
    </dgm:pt>
    <dgm:pt modelId="{7023F90E-0193-7544-BA31-63F700FDC4EF}" type="pres">
      <dgm:prSet presAssocID="{EAF13597-644C-AB4D-811E-E83BD5AB955A}" presName="descendantArrow" presStyleCnt="0"/>
      <dgm:spPr/>
    </dgm:pt>
    <dgm:pt modelId="{48BD1577-139E-F24F-ACB3-D2F47F8FAFE8}" type="pres">
      <dgm:prSet presAssocID="{130F3B5D-8D38-6944-B255-3B5C1D520D44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5CBC0B3-9E63-7A4C-BB6B-01E2CCE655EF}" type="pres">
      <dgm:prSet presAssocID="{97329448-CF1B-8F4E-96AB-FF2DB1DF2D09}" presName="sp" presStyleCnt="0"/>
      <dgm:spPr/>
    </dgm:pt>
    <dgm:pt modelId="{47B47744-D889-2043-A6F3-E9BF2ADDEE79}" type="pres">
      <dgm:prSet presAssocID="{433D0A71-3D34-4D46-AC73-66DAE6A6BF87}" presName="arrowAndChildren" presStyleCnt="0"/>
      <dgm:spPr/>
    </dgm:pt>
    <dgm:pt modelId="{569DB817-E12C-C14B-B682-40DEE000A7FF}" type="pres">
      <dgm:prSet presAssocID="{433D0A71-3D34-4D46-AC73-66DAE6A6BF87}" presName="parentTextArrow" presStyleLbl="node1" presStyleIdx="1" presStyleCnt="3"/>
      <dgm:spPr/>
      <dgm:t>
        <a:bodyPr/>
        <a:lstStyle/>
        <a:p>
          <a:endParaRPr lang="zh-TW" altLang="en-US"/>
        </a:p>
      </dgm:t>
    </dgm:pt>
    <dgm:pt modelId="{DAD3BBED-675E-6243-8334-4842A2D2E825}" type="pres">
      <dgm:prSet presAssocID="{433D0A71-3D34-4D46-AC73-66DAE6A6BF87}" presName="arrow" presStyleLbl="node1" presStyleIdx="2" presStyleCnt="3"/>
      <dgm:spPr/>
      <dgm:t>
        <a:bodyPr/>
        <a:lstStyle/>
        <a:p>
          <a:endParaRPr lang="zh-TW" altLang="en-US"/>
        </a:p>
      </dgm:t>
    </dgm:pt>
    <dgm:pt modelId="{1DB41DC2-A575-A94C-A513-82F1AD7B6615}" type="pres">
      <dgm:prSet presAssocID="{433D0A71-3D34-4D46-AC73-66DAE6A6BF87}" presName="descendantArrow" presStyleCnt="0"/>
      <dgm:spPr/>
    </dgm:pt>
    <dgm:pt modelId="{68F088BB-9460-B042-95A9-6F52082E9B93}" type="pres">
      <dgm:prSet presAssocID="{66B04EA9-6A0A-B641-A23F-F7381422C5C8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05EF7AB-D7CC-1147-ADAA-A80DB4A75FFA}" srcId="{C289ADF2-66E0-4046-A7EB-168B5AC29110}" destId="{454D41FC-24F5-C34A-9972-F6633632A9FF}" srcOrd="2" destOrd="0" parTransId="{56AF10A2-2C9F-4845-8C94-DCFDCF10E2EB}" sibTransId="{13C37D37-9102-FD40-ACC7-8D6F09D5FEF2}"/>
    <dgm:cxn modelId="{E9F684E7-4CDF-1843-9616-E76B70729EA2}" type="presOf" srcId="{454D41FC-24F5-C34A-9972-F6633632A9FF}" destId="{3D7F6999-FA36-3142-9E8B-2E5E6BA48742}" srcOrd="0" destOrd="0" presId="urn:microsoft.com/office/officeart/2005/8/layout/process4"/>
    <dgm:cxn modelId="{11050A36-B09C-6E4A-9174-616D0BC71488}" type="presOf" srcId="{910F32B5-1522-5843-8963-9EE37A1DA84E}" destId="{60E99A99-2C4D-934E-81AE-E9138BD9272A}" srcOrd="0" destOrd="0" presId="urn:microsoft.com/office/officeart/2005/8/layout/process4"/>
    <dgm:cxn modelId="{E5B3FC0B-1B1F-E441-A8D5-F6CE4F921EEC}" type="presOf" srcId="{C289ADF2-66E0-4046-A7EB-168B5AC29110}" destId="{44234CA7-2040-C541-94AC-8A3FBD3E4A8A}" srcOrd="0" destOrd="0" presId="urn:microsoft.com/office/officeart/2005/8/layout/process4"/>
    <dgm:cxn modelId="{85AC5F2E-E867-DE41-8401-4EB037009464}" srcId="{C289ADF2-66E0-4046-A7EB-168B5AC29110}" destId="{433D0A71-3D34-4D46-AC73-66DAE6A6BF87}" srcOrd="0" destOrd="0" parTransId="{1D7E63AE-5A11-1645-9CF6-0BA4EDE3490D}" sibTransId="{97329448-CF1B-8F4E-96AB-FF2DB1DF2D09}"/>
    <dgm:cxn modelId="{23D10F5E-563B-2543-8609-5B6927BBD13A}" srcId="{454D41FC-24F5-C34A-9972-F6633632A9FF}" destId="{910F32B5-1522-5843-8963-9EE37A1DA84E}" srcOrd="0" destOrd="0" parTransId="{E39753AC-8828-F441-A612-3A24206FCE63}" sibTransId="{F5EC7C13-D945-7744-B045-07C4F6BED85A}"/>
    <dgm:cxn modelId="{DAC6DBF5-FCD8-9342-A65F-AE5153AFDA3A}" type="presOf" srcId="{454D41FC-24F5-C34A-9972-F6633632A9FF}" destId="{9D562EE6-93D1-BD45-A918-A9D7A4BAB22F}" srcOrd="1" destOrd="0" presId="urn:microsoft.com/office/officeart/2005/8/layout/process4"/>
    <dgm:cxn modelId="{E8950843-DF25-654C-967C-A0235A383068}" type="presOf" srcId="{66B04EA9-6A0A-B641-A23F-F7381422C5C8}" destId="{68F088BB-9460-B042-95A9-6F52082E9B93}" srcOrd="0" destOrd="0" presId="urn:microsoft.com/office/officeart/2005/8/layout/process4"/>
    <dgm:cxn modelId="{69281AA3-03B3-7945-B545-8425A18774FA}" type="presOf" srcId="{EAF13597-644C-AB4D-811E-E83BD5AB955A}" destId="{FBB023AD-FC9B-3641-9D28-FFBBC5B69626}" srcOrd="1" destOrd="0" presId="urn:microsoft.com/office/officeart/2005/8/layout/process4"/>
    <dgm:cxn modelId="{A529D4EE-A902-8B45-ADC7-A6FE402D9EA8}" type="presOf" srcId="{433D0A71-3D34-4D46-AC73-66DAE6A6BF87}" destId="{569DB817-E12C-C14B-B682-40DEE000A7FF}" srcOrd="0" destOrd="0" presId="urn:microsoft.com/office/officeart/2005/8/layout/process4"/>
    <dgm:cxn modelId="{4FB12F5D-9145-F946-A89F-DE6707491475}" type="presOf" srcId="{EAF13597-644C-AB4D-811E-E83BD5AB955A}" destId="{FAA986CA-F278-C941-B547-757D374D233D}" srcOrd="0" destOrd="0" presId="urn:microsoft.com/office/officeart/2005/8/layout/process4"/>
    <dgm:cxn modelId="{5F1FC0F6-B6CF-7E40-88DA-95B73422A222}" srcId="{433D0A71-3D34-4D46-AC73-66DAE6A6BF87}" destId="{66B04EA9-6A0A-B641-A23F-F7381422C5C8}" srcOrd="0" destOrd="0" parTransId="{1526D024-4CC9-6645-867C-329116C589EE}" sibTransId="{7D28E3D7-9BCA-9E4F-BFDC-BB0D8437F2E9}"/>
    <dgm:cxn modelId="{2EA00CA3-4B9B-834C-A52A-23F968A80DF6}" srcId="{C289ADF2-66E0-4046-A7EB-168B5AC29110}" destId="{EAF13597-644C-AB4D-811E-E83BD5AB955A}" srcOrd="1" destOrd="0" parTransId="{45E197D7-2CD2-6B48-9A22-D03E74A3B8F7}" sibTransId="{73CFA78F-40EA-394F-8BD2-1370F81BC143}"/>
    <dgm:cxn modelId="{007EC879-C89F-5E48-92A6-0FF88B8695AE}" type="presOf" srcId="{433D0A71-3D34-4D46-AC73-66DAE6A6BF87}" destId="{DAD3BBED-675E-6243-8334-4842A2D2E825}" srcOrd="1" destOrd="0" presId="urn:microsoft.com/office/officeart/2005/8/layout/process4"/>
    <dgm:cxn modelId="{CFB9E01A-3AF8-984C-A5E1-9D348D26BE6D}" type="presOf" srcId="{130F3B5D-8D38-6944-B255-3B5C1D520D44}" destId="{48BD1577-139E-F24F-ACB3-D2F47F8FAFE8}" srcOrd="0" destOrd="0" presId="urn:microsoft.com/office/officeart/2005/8/layout/process4"/>
    <dgm:cxn modelId="{C7DADF98-CF2D-4E4A-8972-3E14EE54293A}" srcId="{EAF13597-644C-AB4D-811E-E83BD5AB955A}" destId="{130F3B5D-8D38-6944-B255-3B5C1D520D44}" srcOrd="0" destOrd="0" parTransId="{C8B67505-44A0-5B48-A916-3627B8099132}" sibTransId="{9CE02855-2C21-AF44-9C9D-FE01138DB3FC}"/>
    <dgm:cxn modelId="{5ECE6A28-2B87-DB43-998D-11EB9B3DCEDA}" type="presParOf" srcId="{44234CA7-2040-C541-94AC-8A3FBD3E4A8A}" destId="{0E09BFF3-B072-F048-BB9F-4E6A0599DB58}" srcOrd="0" destOrd="0" presId="urn:microsoft.com/office/officeart/2005/8/layout/process4"/>
    <dgm:cxn modelId="{18AC4FB5-5FCE-7B40-BDE0-6F21844573B7}" type="presParOf" srcId="{0E09BFF3-B072-F048-BB9F-4E6A0599DB58}" destId="{3D7F6999-FA36-3142-9E8B-2E5E6BA48742}" srcOrd="0" destOrd="0" presId="urn:microsoft.com/office/officeart/2005/8/layout/process4"/>
    <dgm:cxn modelId="{F8C51E2F-64C4-0C4F-B69B-8DBD332F6DE9}" type="presParOf" srcId="{0E09BFF3-B072-F048-BB9F-4E6A0599DB58}" destId="{9D562EE6-93D1-BD45-A918-A9D7A4BAB22F}" srcOrd="1" destOrd="0" presId="urn:microsoft.com/office/officeart/2005/8/layout/process4"/>
    <dgm:cxn modelId="{8FEDCE30-6F0F-644E-89B9-5455F41E9398}" type="presParOf" srcId="{0E09BFF3-B072-F048-BB9F-4E6A0599DB58}" destId="{B515B8A1-4936-154B-BA1E-5C757F372CBB}" srcOrd="2" destOrd="0" presId="urn:microsoft.com/office/officeart/2005/8/layout/process4"/>
    <dgm:cxn modelId="{9F5C372D-42ED-6F4E-AE15-268CB31E7D4B}" type="presParOf" srcId="{B515B8A1-4936-154B-BA1E-5C757F372CBB}" destId="{60E99A99-2C4D-934E-81AE-E9138BD9272A}" srcOrd="0" destOrd="0" presId="urn:microsoft.com/office/officeart/2005/8/layout/process4"/>
    <dgm:cxn modelId="{5BDA8C28-4DC0-4744-8571-331D8541E25A}" type="presParOf" srcId="{44234CA7-2040-C541-94AC-8A3FBD3E4A8A}" destId="{FB7BD91D-471E-E349-85D1-4FFE9934DAE9}" srcOrd="1" destOrd="0" presId="urn:microsoft.com/office/officeart/2005/8/layout/process4"/>
    <dgm:cxn modelId="{41491B9E-2144-8146-9904-2143D2693943}" type="presParOf" srcId="{44234CA7-2040-C541-94AC-8A3FBD3E4A8A}" destId="{2C11D270-56E2-EF41-8CE5-D39FE05343D0}" srcOrd="2" destOrd="0" presId="urn:microsoft.com/office/officeart/2005/8/layout/process4"/>
    <dgm:cxn modelId="{6C61D09D-D184-F04E-B06F-54FF1FAA8C33}" type="presParOf" srcId="{2C11D270-56E2-EF41-8CE5-D39FE05343D0}" destId="{FAA986CA-F278-C941-B547-757D374D233D}" srcOrd="0" destOrd="0" presId="urn:microsoft.com/office/officeart/2005/8/layout/process4"/>
    <dgm:cxn modelId="{E5A7C7C7-F5EB-4E40-8ACE-5BA132073D82}" type="presParOf" srcId="{2C11D270-56E2-EF41-8CE5-D39FE05343D0}" destId="{FBB023AD-FC9B-3641-9D28-FFBBC5B69626}" srcOrd="1" destOrd="0" presId="urn:microsoft.com/office/officeart/2005/8/layout/process4"/>
    <dgm:cxn modelId="{CFB875DE-96B4-7A4D-802D-E17C73092A22}" type="presParOf" srcId="{2C11D270-56E2-EF41-8CE5-D39FE05343D0}" destId="{7023F90E-0193-7544-BA31-63F700FDC4EF}" srcOrd="2" destOrd="0" presId="urn:microsoft.com/office/officeart/2005/8/layout/process4"/>
    <dgm:cxn modelId="{5A690A5D-1D69-8245-A26F-0B62DE770D4F}" type="presParOf" srcId="{7023F90E-0193-7544-BA31-63F700FDC4EF}" destId="{48BD1577-139E-F24F-ACB3-D2F47F8FAFE8}" srcOrd="0" destOrd="0" presId="urn:microsoft.com/office/officeart/2005/8/layout/process4"/>
    <dgm:cxn modelId="{7FA1ECCA-65AD-8848-9641-AFAEB61CB3E5}" type="presParOf" srcId="{44234CA7-2040-C541-94AC-8A3FBD3E4A8A}" destId="{05CBC0B3-9E63-7A4C-BB6B-01E2CCE655EF}" srcOrd="3" destOrd="0" presId="urn:microsoft.com/office/officeart/2005/8/layout/process4"/>
    <dgm:cxn modelId="{0D824B9F-EA51-0840-A826-D0DE34F835B8}" type="presParOf" srcId="{44234CA7-2040-C541-94AC-8A3FBD3E4A8A}" destId="{47B47744-D889-2043-A6F3-E9BF2ADDEE79}" srcOrd="4" destOrd="0" presId="urn:microsoft.com/office/officeart/2005/8/layout/process4"/>
    <dgm:cxn modelId="{F5D1C902-5259-3E49-8113-AF97A71F0411}" type="presParOf" srcId="{47B47744-D889-2043-A6F3-E9BF2ADDEE79}" destId="{569DB817-E12C-C14B-B682-40DEE000A7FF}" srcOrd="0" destOrd="0" presId="urn:microsoft.com/office/officeart/2005/8/layout/process4"/>
    <dgm:cxn modelId="{37C71BC3-AE60-264C-807B-618D25BCDED6}" type="presParOf" srcId="{47B47744-D889-2043-A6F3-E9BF2ADDEE79}" destId="{DAD3BBED-675E-6243-8334-4842A2D2E825}" srcOrd="1" destOrd="0" presId="urn:microsoft.com/office/officeart/2005/8/layout/process4"/>
    <dgm:cxn modelId="{12E5C01F-B5A0-194F-A32F-9F85DFA17567}" type="presParOf" srcId="{47B47744-D889-2043-A6F3-E9BF2ADDEE79}" destId="{1DB41DC2-A575-A94C-A513-82F1AD7B6615}" srcOrd="2" destOrd="0" presId="urn:microsoft.com/office/officeart/2005/8/layout/process4"/>
    <dgm:cxn modelId="{9B32C30E-E4B5-7D4B-B9ED-44AFBA97D7D9}" type="presParOf" srcId="{1DB41DC2-A575-A94C-A513-82F1AD7B6615}" destId="{68F088BB-9460-B042-95A9-6F52082E9B9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62EE6-93D1-BD45-A918-A9D7A4BAB22F}">
      <dsp:nvSpPr>
        <dsp:cNvPr id="0" name=""/>
        <dsp:cNvSpPr/>
      </dsp:nvSpPr>
      <dsp:spPr>
        <a:xfrm>
          <a:off x="0" y="3059187"/>
          <a:ext cx="6648400" cy="10040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Hant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北京總決賽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3059187"/>
        <a:ext cx="6648400" cy="542210"/>
      </dsp:txXfrm>
    </dsp:sp>
    <dsp:sp modelId="{60E99A99-2C4D-934E-81AE-E9138BD9272A}">
      <dsp:nvSpPr>
        <dsp:cNvPr id="0" name=""/>
        <dsp:cNvSpPr/>
      </dsp:nvSpPr>
      <dsp:spPr>
        <a:xfrm>
          <a:off x="0" y="3581316"/>
          <a:ext cx="6648400" cy="46188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Hant" alt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包含現金獎勵、落地獎勵、以及加碼獎勵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3581316"/>
        <a:ext cx="6648400" cy="461883"/>
      </dsp:txXfrm>
    </dsp:sp>
    <dsp:sp modelId="{FBB023AD-FC9B-3641-9D28-FFBBC5B69626}">
      <dsp:nvSpPr>
        <dsp:cNvPr id="0" name=""/>
        <dsp:cNvSpPr/>
      </dsp:nvSpPr>
      <dsp:spPr>
        <a:xfrm rot="10800000">
          <a:off x="0" y="1529953"/>
          <a:ext cx="6648400" cy="1544296"/>
        </a:xfrm>
        <a:prstGeom prst="upArrowCallout">
          <a:avLst/>
        </a:prstGeom>
        <a:solidFill>
          <a:schemeClr val="accent5">
            <a:hueOff val="-941356"/>
            <a:satOff val="-12503"/>
            <a:lumOff val="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Hant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複賽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10800000">
        <a:off x="0" y="1529953"/>
        <a:ext cx="6648400" cy="542047"/>
      </dsp:txXfrm>
    </dsp:sp>
    <dsp:sp modelId="{48BD1577-139E-F24F-ACB3-D2F47F8FAFE8}">
      <dsp:nvSpPr>
        <dsp:cNvPr id="0" name=""/>
        <dsp:cNvSpPr/>
      </dsp:nvSpPr>
      <dsp:spPr>
        <a:xfrm>
          <a:off x="0" y="2072001"/>
          <a:ext cx="6648400" cy="461744"/>
        </a:xfrm>
        <a:prstGeom prst="rect">
          <a:avLst/>
        </a:prstGeom>
        <a:solidFill>
          <a:schemeClr val="accent5">
            <a:tint val="40000"/>
            <a:alpha val="90000"/>
            <a:hueOff val="-869430"/>
            <a:satOff val="-18646"/>
            <a:lumOff val="-104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複賽</a:t>
          </a:r>
          <a:r>
            <a:rPr lang="zh-TW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共</a:t>
          </a: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選出</a:t>
          </a:r>
          <a:r>
            <a:rPr lang="en-US" alt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0</a:t>
          </a:r>
          <a:r>
            <a:rPr lang="zh-TW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組優勝</a:t>
          </a: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隊伍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，台灣共</a:t>
          </a:r>
          <a:r>
            <a:rPr lang="en-US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30</a:t>
          </a: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組隊伍前進北京</a:t>
          </a:r>
          <a:r>
            <a:rPr lang="zh-TW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，每</a:t>
          </a:r>
          <a:r>
            <a:rPr lang="zh-TW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組</a:t>
          </a:r>
          <a:r>
            <a:rPr 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zh-TW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位成員赴京交流參訪。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2072001"/>
        <a:ext cx="6648400" cy="461744"/>
      </dsp:txXfrm>
    </dsp:sp>
    <dsp:sp modelId="{DAD3BBED-675E-6243-8334-4842A2D2E825}">
      <dsp:nvSpPr>
        <dsp:cNvPr id="0" name=""/>
        <dsp:cNvSpPr/>
      </dsp:nvSpPr>
      <dsp:spPr>
        <a:xfrm rot="10800000">
          <a:off x="0" y="718"/>
          <a:ext cx="6648400" cy="1544296"/>
        </a:xfrm>
        <a:prstGeom prst="upArrowCallout">
          <a:avLst/>
        </a:prstGeom>
        <a:solidFill>
          <a:schemeClr val="accent5">
            <a:hueOff val="-1882712"/>
            <a:satOff val="-25007"/>
            <a:lumOff val="3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Hant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初賽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10800000">
        <a:off x="0" y="718"/>
        <a:ext cx="6648400" cy="542047"/>
      </dsp:txXfrm>
    </dsp:sp>
    <dsp:sp modelId="{68F088BB-9460-B042-95A9-6F52082E9B93}">
      <dsp:nvSpPr>
        <dsp:cNvPr id="0" name=""/>
        <dsp:cNvSpPr/>
      </dsp:nvSpPr>
      <dsp:spPr>
        <a:xfrm>
          <a:off x="0" y="542766"/>
          <a:ext cx="6648400" cy="461744"/>
        </a:xfrm>
        <a:prstGeom prst="rect">
          <a:avLst/>
        </a:prstGeom>
        <a:solidFill>
          <a:schemeClr val="accent5">
            <a:tint val="40000"/>
            <a:alpha val="90000"/>
            <a:hueOff val="-1738861"/>
            <a:satOff val="-37292"/>
            <a:lumOff val="-2083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採線上審查制，每組競賽組別中各選出</a:t>
          </a:r>
          <a:r>
            <a:rPr lang="en-US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15</a:t>
          </a:r>
          <a:r>
            <a:rPr lang="zh-TW" sz="14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組隊伍，晉級台灣區複賽。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542766"/>
        <a:ext cx="6648400" cy="461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FF919A-7A16-4BEE-A922-E67ED9E9BA0D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C8795-E1E0-49C7-9A53-0E7622B663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5439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91" algn="l" defTabSz="914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81" algn="l" defTabSz="914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70" algn="l" defTabSz="914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62" algn="l" defTabSz="914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51" algn="l" defTabSz="914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40" algn="l" defTabSz="914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32" algn="l" defTabSz="914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23" algn="l" defTabSz="914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C8795-E1E0-49C7-9A53-0E7622B6636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2097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C8795-E1E0-49C7-9A53-0E7622B6636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3109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C8795-E1E0-49C7-9A53-0E7622B6636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470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E3FF8-11E2-4583-B2F8-69A064B9DDE9}" type="slidenum">
              <a:rPr lang="zh-CN" altLang="en-US" smtClean="0"/>
              <a:pPr>
                <a:defRPr/>
              </a:pPr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7569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C8795-E1E0-49C7-9A53-0E7622B6636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1394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E3FF8-11E2-4583-B2F8-69A064B9DDE9}" type="slidenum">
              <a:rPr lang="zh-CN" altLang="en-US" smtClean="0"/>
              <a:pPr>
                <a:defRPr/>
              </a:pPr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74036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C8795-E1E0-49C7-9A53-0E7622B6636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797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C8795-E1E0-49C7-9A53-0E7622B6636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797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C8795-E1E0-49C7-9A53-0E7622B6636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319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3EFA5B1-39B3-5C40-90E6-499951BE1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35DD78A5-7C3C-CC49-9E7A-D69A5C018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zh-TW" altLang="en-US"/>
              <a:t>按一下以編輯母片副標題樣式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D75F0F4-6D2C-754F-A63D-11C25DD07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B795A0C-B62D-584C-BF56-32304A318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F37EAD5B-7361-D049-B538-571FA2AE6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0168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66B136C-421F-9F42-8C42-CC3C76F59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78DA61C1-6819-5B4F-8613-D0668DBEBB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BAE9A5D-2AD1-5F4E-864E-4CBE55F68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8493EB7-DDF6-BD4F-8E99-5B4C176B4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82FDF14F-143F-D14E-8E47-E2217DB4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256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>
            <a:extLst>
              <a:ext uri="{FF2B5EF4-FFF2-40B4-BE49-F238E27FC236}">
                <a16:creationId xmlns="" xmlns:a16="http://schemas.microsoft.com/office/drawing/2014/main" id="{B72A3C6A-96A4-6749-AE11-603ED6E70E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D2A87690-D723-2A42-8CA9-895395BB1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C7D9030-6032-F64F-9DC3-5D4F5BDD1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52A1B285-17A3-6D45-A5A7-1B0272BE6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104C445B-43D1-7348-A201-5BF81627A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79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779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6F6264B-BDE2-464F-9B36-4C31D47A4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4D3C3E7-BF02-6F46-8AE8-F69F902ED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F3A0A152-10CF-5143-9A4C-05CDBF0C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0422CA91-D766-DB4A-A5A7-3F289E185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9724A697-4CF2-3B4C-BD59-FFB6DAA8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17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B8F1C0B-DDFD-CB43-AFED-082508FAC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347E23EF-8DA2-D645-B3BE-442647E28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B0771AE0-AB3D-AE40-A260-1FB6C4603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421E8B5B-D632-2C47-ABAD-07F2439AA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24621F27-940B-6F4B-AB9C-684808B3F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155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5E371BE-DFD2-D349-B09C-AEF57060B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B18C0F2-9B2C-8A4A-83A0-F8C285185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E4C839A5-9AF6-9047-B011-CA8AE7A1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E7D56261-987F-C745-8915-8EBE6C4AF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409432ED-7C58-9D47-BC76-15A7D5F94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28D7D2BF-5429-B748-909A-23E9AF3C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282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ADE54B9-18CF-3B49-A806-C96FD6D82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6608C040-C78A-8940-8E29-E0F16357E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4DA506C1-9E81-9648-A04F-F65B6AED2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4DFE1D06-6304-D045-8BCE-5B172265C7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BE076987-32A1-D547-8603-65EFF176FA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7BD15DC4-983C-E349-AA53-419CA6A6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7E06F587-71D8-DB4D-866C-3449ADA42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C29E1C96-9771-F147-84A8-9D5DCF55C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18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06048E0-2D1A-6645-88BA-8FB9462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5736D6BC-B7B1-C442-B2D5-BBC0A8B1E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E9199B0B-5D33-014A-9C41-0116D60E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B209C8BE-90C7-6F4E-9361-698D85F24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0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F419099C-BFB5-5943-BBCA-8357EE42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8DB4AD19-A326-8B4E-8374-5FE0CE93B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74F3ECB-0C2C-8E4B-B734-C67C43EDF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384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E20C9B2-C0C6-C147-8F45-FDE00593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F342299-F8B3-F94A-B9E6-74323F7F9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77F2BF0D-4776-2C4E-B502-3226549FC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7199C840-774A-5D4F-A690-5D660A2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B2F2D070-B727-3E45-8C7B-6616EA920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6F158126-18EA-0E48-9588-EA9BA9BBA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881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BB2F5D2-9B39-D248-91AA-0F11EFCDC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D1B1BE42-B012-8E45-9267-395165FDA1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623422F5-EF52-DD45-B0AA-FC53EFA7B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BC700300-17DC-8740-8ED9-2D3F678A8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25EEDBAF-9D40-C543-BDC5-9128F50BD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EF401C47-0AFD-DA48-B1CE-4BDE4D96B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713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F23D8C10-2844-FD4F-99F6-7EAE8B04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B9DE2744-F746-B349-B3A2-C87A6142F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A7256805-ADD7-C64E-9F83-34B272D31F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0CE79-49FB-443D-BEF8-6B709DE8FD0C}" type="datetimeFigureOut">
              <a:rPr lang="zh-CN" altLang="en-US" smtClean="0"/>
              <a:t>2018/3/15</a:t>
            </a:fld>
            <a:endParaRPr lang="zh-CN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449F05B5-1945-A64B-BC19-94E0DE098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264FE00-CB6F-C94A-8970-4614F3AF1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>
            <a:extLst>
              <a:ext uri="{FF2B5EF4-FFF2-40B4-BE49-F238E27FC236}">
                <a16:creationId xmlns="" xmlns:a16="http://schemas.microsoft.com/office/drawing/2014/main" id="{FC97D5EA-C6BE-1C4C-A17D-C08C5001056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" y="0"/>
            <a:ext cx="914342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3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  <p:sldLayoutId id="2147484039" r:id="rId13"/>
    <p:sldLayoutId id="2147484040" r:id="rId14"/>
    <p:sldLayoutId id="2147483651" r:id="rId15"/>
    <p:sldLayoutId id="2147483652" r:id="rId16"/>
    <p:sldLayoutId id="2147483653" r:id="rId17"/>
    <p:sldLayoutId id="2147483654" r:id="rId1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tiff"/><Relationship Id="rId7" Type="http://schemas.openxmlformats.org/officeDocument/2006/relationships/hyperlink" Target="http://www.btsc-official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facebook.com/official.btsc/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r="11501" b="7844"/>
          <a:stretch/>
        </p:blipFill>
        <p:spPr>
          <a:xfrm>
            <a:off x="539552" y="502412"/>
            <a:ext cx="7704855" cy="51634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851" y="233359"/>
            <a:ext cx="2482117" cy="102051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313" y="233359"/>
            <a:ext cx="2167975" cy="115782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10" y="1194179"/>
            <a:ext cx="2402049" cy="78424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4258272" y="313427"/>
            <a:ext cx="889792" cy="9240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‧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50806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963" name="Straight Connector 49"/>
          <p:cNvCxnSpPr>
            <a:cxnSpLocks noChangeShapeType="1"/>
          </p:cNvCxnSpPr>
          <p:nvPr/>
        </p:nvCxnSpPr>
        <p:spPr bwMode="auto">
          <a:xfrm>
            <a:off x="2100097" y="2812203"/>
            <a:ext cx="840134" cy="0"/>
          </a:xfrm>
          <a:prstGeom prst="line">
            <a:avLst/>
          </a:prstGeom>
          <a:noFill/>
          <a:ln w="6350">
            <a:solidFill>
              <a:srgbClr val="ADBA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64" name="Straight Connector 52"/>
          <p:cNvCxnSpPr>
            <a:cxnSpLocks noChangeShapeType="1"/>
          </p:cNvCxnSpPr>
          <p:nvPr/>
        </p:nvCxnSpPr>
        <p:spPr bwMode="auto">
          <a:xfrm>
            <a:off x="2100098" y="4170146"/>
            <a:ext cx="1132613" cy="0"/>
          </a:xfrm>
          <a:prstGeom prst="line">
            <a:avLst/>
          </a:prstGeom>
          <a:noFill/>
          <a:ln w="6350">
            <a:solidFill>
              <a:srgbClr val="ADBA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65" name="Straight Connector 38"/>
          <p:cNvCxnSpPr>
            <a:cxnSpLocks noChangeShapeType="1"/>
          </p:cNvCxnSpPr>
          <p:nvPr/>
        </p:nvCxnSpPr>
        <p:spPr bwMode="auto">
          <a:xfrm>
            <a:off x="5004048" y="1593040"/>
            <a:ext cx="2013037" cy="0"/>
          </a:xfrm>
          <a:prstGeom prst="line">
            <a:avLst/>
          </a:prstGeom>
          <a:noFill/>
          <a:ln w="6350">
            <a:solidFill>
              <a:srgbClr val="ADBA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66" name="Straight Connector 41"/>
          <p:cNvCxnSpPr>
            <a:cxnSpLocks noChangeShapeType="1"/>
          </p:cNvCxnSpPr>
          <p:nvPr/>
        </p:nvCxnSpPr>
        <p:spPr bwMode="auto">
          <a:xfrm>
            <a:off x="6294796" y="2812203"/>
            <a:ext cx="840133" cy="0"/>
          </a:xfrm>
          <a:prstGeom prst="line">
            <a:avLst/>
          </a:prstGeom>
          <a:noFill/>
          <a:ln w="6350">
            <a:solidFill>
              <a:srgbClr val="ADBA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67" name="Straight Connector 51"/>
          <p:cNvCxnSpPr>
            <a:cxnSpLocks noChangeShapeType="1"/>
          </p:cNvCxnSpPr>
          <p:nvPr/>
        </p:nvCxnSpPr>
        <p:spPr bwMode="auto">
          <a:xfrm>
            <a:off x="5956056" y="4170146"/>
            <a:ext cx="1178873" cy="0"/>
          </a:xfrm>
          <a:prstGeom prst="line">
            <a:avLst/>
          </a:prstGeom>
          <a:noFill/>
          <a:ln w="6350">
            <a:solidFill>
              <a:srgbClr val="ADBA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968" name="Oval 3"/>
          <p:cNvSpPr>
            <a:spLocks noChangeArrowheads="1"/>
          </p:cNvSpPr>
          <p:nvPr/>
        </p:nvSpPr>
        <p:spPr bwMode="auto">
          <a:xfrm>
            <a:off x="4877164" y="2051159"/>
            <a:ext cx="1499705" cy="1522089"/>
          </a:xfrm>
          <a:prstGeom prst="ellipse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rgbClr val="000000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0969" name="Oval 4"/>
          <p:cNvSpPr>
            <a:spLocks noChangeArrowheads="1"/>
          </p:cNvSpPr>
          <p:nvPr/>
        </p:nvSpPr>
        <p:spPr bwMode="auto">
          <a:xfrm>
            <a:off x="3792303" y="1393079"/>
            <a:ext cx="1499705" cy="1522089"/>
          </a:xfrm>
          <a:prstGeom prst="ellipse">
            <a:avLst/>
          </a:prstGeom>
          <a:solidFill>
            <a:srgbClr val="7671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rgbClr val="000000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0970" name="Oval 5"/>
          <p:cNvSpPr>
            <a:spLocks noChangeArrowheads="1"/>
          </p:cNvSpPr>
          <p:nvPr/>
        </p:nvSpPr>
        <p:spPr bwMode="auto">
          <a:xfrm>
            <a:off x="2837267" y="2051159"/>
            <a:ext cx="1499705" cy="1522089"/>
          </a:xfrm>
          <a:prstGeom prst="ellipse">
            <a:avLst/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chemeClr val="accent3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0971" name="Oval 6"/>
          <p:cNvSpPr>
            <a:spLocks noChangeArrowheads="1"/>
          </p:cNvSpPr>
          <p:nvPr/>
        </p:nvSpPr>
        <p:spPr bwMode="auto">
          <a:xfrm>
            <a:off x="4542901" y="3301659"/>
            <a:ext cx="1499705" cy="1522089"/>
          </a:xfrm>
          <a:prstGeom prst="ellipse">
            <a:avLst/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rgbClr val="000000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0972" name="Oval 7"/>
          <p:cNvSpPr>
            <a:spLocks noChangeArrowheads="1"/>
          </p:cNvSpPr>
          <p:nvPr/>
        </p:nvSpPr>
        <p:spPr bwMode="auto">
          <a:xfrm>
            <a:off x="3174514" y="3301659"/>
            <a:ext cx="1499705" cy="1522089"/>
          </a:xfrm>
          <a:prstGeom prst="ellipse">
            <a:avLst/>
          </a:prstGeom>
          <a:solidFill>
            <a:srgbClr val="013B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rgbClr val="000000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4157670" y="1763632"/>
            <a:ext cx="792372" cy="553808"/>
            <a:chOff x="5738857" y="2123171"/>
            <a:chExt cx="740153" cy="517311"/>
          </a:xfrm>
        </p:grpSpPr>
        <p:sp>
          <p:nvSpPr>
            <p:cNvPr id="40973" name="Freeform 57"/>
            <p:cNvSpPr>
              <a:spLocks noEditPoints="1"/>
            </p:cNvSpPr>
            <p:nvPr/>
          </p:nvSpPr>
          <p:spPr bwMode="auto">
            <a:xfrm>
              <a:off x="5738857" y="2123171"/>
              <a:ext cx="529249" cy="517311"/>
            </a:xfrm>
            <a:custGeom>
              <a:avLst/>
              <a:gdLst>
                <a:gd name="T0" fmla="*/ 1533521222 w 100"/>
                <a:gd name="T1" fmla="*/ 1086379276 h 97"/>
                <a:gd name="T2" fmla="*/ 1783161756 w 100"/>
                <a:gd name="T3" fmla="*/ 977740923 h 97"/>
                <a:gd name="T4" fmla="*/ 1783161756 w 100"/>
                <a:gd name="T5" fmla="*/ 778574155 h 97"/>
                <a:gd name="T6" fmla="*/ 1533521222 w 100"/>
                <a:gd name="T7" fmla="*/ 688041485 h 97"/>
                <a:gd name="T8" fmla="*/ 1480023202 w 100"/>
                <a:gd name="T9" fmla="*/ 579403131 h 97"/>
                <a:gd name="T10" fmla="*/ 1587015019 w 100"/>
                <a:gd name="T11" fmla="*/ 325915059 h 97"/>
                <a:gd name="T12" fmla="*/ 1444362078 w 100"/>
                <a:gd name="T13" fmla="*/ 199171023 h 97"/>
                <a:gd name="T14" fmla="*/ 1194717321 w 100"/>
                <a:gd name="T15" fmla="*/ 289699438 h 97"/>
                <a:gd name="T16" fmla="*/ 1087729727 w 100"/>
                <a:gd name="T17" fmla="*/ 253488072 h 97"/>
                <a:gd name="T18" fmla="*/ 980737910 w 100"/>
                <a:gd name="T19" fmla="*/ 0 h 97"/>
                <a:gd name="T20" fmla="*/ 784591173 w 100"/>
                <a:gd name="T21" fmla="*/ 0 h 97"/>
                <a:gd name="T22" fmla="*/ 695432029 w 100"/>
                <a:gd name="T23" fmla="*/ 253488072 h 97"/>
                <a:gd name="T24" fmla="*/ 588444435 w 100"/>
                <a:gd name="T25" fmla="*/ 289699438 h 97"/>
                <a:gd name="T26" fmla="*/ 338799678 w 100"/>
                <a:gd name="T27" fmla="*/ 199171023 h 97"/>
                <a:gd name="T28" fmla="*/ 196146738 w 100"/>
                <a:gd name="T29" fmla="*/ 344020742 h 97"/>
                <a:gd name="T30" fmla="*/ 303138554 w 100"/>
                <a:gd name="T31" fmla="*/ 579403131 h 97"/>
                <a:gd name="T32" fmla="*/ 249644757 w 100"/>
                <a:gd name="T33" fmla="*/ 688041485 h 97"/>
                <a:gd name="T34" fmla="*/ 0 w 100"/>
                <a:gd name="T35" fmla="*/ 796679838 h 97"/>
                <a:gd name="T36" fmla="*/ 0 w 100"/>
                <a:gd name="T37" fmla="*/ 977740923 h 97"/>
                <a:gd name="T38" fmla="*/ 249644757 w 100"/>
                <a:gd name="T39" fmla="*/ 1086379276 h 97"/>
                <a:gd name="T40" fmla="*/ 303138554 w 100"/>
                <a:gd name="T41" fmla="*/ 1195017629 h 97"/>
                <a:gd name="T42" fmla="*/ 196146738 w 100"/>
                <a:gd name="T43" fmla="*/ 1448505701 h 97"/>
                <a:gd name="T44" fmla="*/ 338799678 w 100"/>
                <a:gd name="T45" fmla="*/ 1575249737 h 97"/>
                <a:gd name="T46" fmla="*/ 588444435 w 100"/>
                <a:gd name="T47" fmla="*/ 1484721322 h 97"/>
                <a:gd name="T48" fmla="*/ 695432029 w 100"/>
                <a:gd name="T49" fmla="*/ 1520932688 h 97"/>
                <a:gd name="T50" fmla="*/ 802423846 w 100"/>
                <a:gd name="T51" fmla="*/ 1756315077 h 97"/>
                <a:gd name="T52" fmla="*/ 998570584 w 100"/>
                <a:gd name="T53" fmla="*/ 1756315077 h 97"/>
                <a:gd name="T54" fmla="*/ 1087729727 w 100"/>
                <a:gd name="T55" fmla="*/ 1520932688 h 97"/>
                <a:gd name="T56" fmla="*/ 1194717321 w 100"/>
                <a:gd name="T57" fmla="*/ 1484721322 h 97"/>
                <a:gd name="T58" fmla="*/ 1444362078 w 100"/>
                <a:gd name="T59" fmla="*/ 1575249737 h 97"/>
                <a:gd name="T60" fmla="*/ 1587015019 w 100"/>
                <a:gd name="T61" fmla="*/ 1430400018 h 97"/>
                <a:gd name="T62" fmla="*/ 1480023202 w 100"/>
                <a:gd name="T63" fmla="*/ 1195017629 h 97"/>
                <a:gd name="T64" fmla="*/ 1533521222 w 100"/>
                <a:gd name="T65" fmla="*/ 1086379276 h 97"/>
                <a:gd name="T66" fmla="*/ 891582990 w 100"/>
                <a:gd name="T67" fmla="*/ 1158806263 h 97"/>
                <a:gd name="T68" fmla="*/ 606277109 w 100"/>
                <a:gd name="T69" fmla="*/ 887212508 h 97"/>
                <a:gd name="T70" fmla="*/ 891582990 w 100"/>
                <a:gd name="T71" fmla="*/ 597508814 h 97"/>
                <a:gd name="T72" fmla="*/ 1176888871 w 100"/>
                <a:gd name="T73" fmla="*/ 887212508 h 97"/>
                <a:gd name="T74" fmla="*/ 891582990 w 100"/>
                <a:gd name="T75" fmla="*/ 1158806263 h 9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0" h="97">
                  <a:moveTo>
                    <a:pt x="86" y="60"/>
                  </a:moveTo>
                  <a:cubicBezTo>
                    <a:pt x="86" y="60"/>
                    <a:pt x="100" y="55"/>
                    <a:pt x="100" y="54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0" y="43"/>
                    <a:pt x="86" y="38"/>
                    <a:pt x="86" y="38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2"/>
                    <a:pt x="89" y="19"/>
                    <a:pt x="89" y="18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0" y="10"/>
                    <a:pt x="67" y="16"/>
                    <a:pt x="67" y="16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1" y="14"/>
                    <a:pt x="56" y="0"/>
                    <a:pt x="5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39" y="14"/>
                    <a:pt x="39" y="14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19" y="10"/>
                    <a:pt x="19" y="11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7" y="32"/>
                    <a:pt x="17" y="32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0" y="43"/>
                    <a:pt x="0" y="4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14" y="60"/>
                    <a:pt x="14" y="60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1" y="79"/>
                    <a:pt x="11" y="80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20" y="88"/>
                    <a:pt x="33" y="82"/>
                    <a:pt x="33" y="82"/>
                  </a:cubicBezTo>
                  <a:cubicBezTo>
                    <a:pt x="39" y="84"/>
                    <a:pt x="39" y="84"/>
                    <a:pt x="39" y="84"/>
                  </a:cubicBezTo>
                  <a:cubicBezTo>
                    <a:pt x="39" y="84"/>
                    <a:pt x="44" y="97"/>
                    <a:pt x="45" y="97"/>
                  </a:cubicBezTo>
                  <a:cubicBezTo>
                    <a:pt x="56" y="97"/>
                    <a:pt x="56" y="97"/>
                    <a:pt x="56" y="97"/>
                  </a:cubicBezTo>
                  <a:cubicBezTo>
                    <a:pt x="56" y="97"/>
                    <a:pt x="61" y="84"/>
                    <a:pt x="61" y="84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7" y="82"/>
                    <a:pt x="81" y="87"/>
                    <a:pt x="81" y="87"/>
                  </a:cubicBezTo>
                  <a:cubicBezTo>
                    <a:pt x="89" y="79"/>
                    <a:pt x="89" y="79"/>
                    <a:pt x="89" y="79"/>
                  </a:cubicBezTo>
                  <a:cubicBezTo>
                    <a:pt x="90" y="79"/>
                    <a:pt x="83" y="66"/>
                    <a:pt x="83" y="66"/>
                  </a:cubicBezTo>
                  <a:lnTo>
                    <a:pt x="86" y="60"/>
                  </a:lnTo>
                  <a:close/>
                  <a:moveTo>
                    <a:pt x="50" y="64"/>
                  </a:moveTo>
                  <a:cubicBezTo>
                    <a:pt x="41" y="64"/>
                    <a:pt x="34" y="57"/>
                    <a:pt x="34" y="49"/>
                  </a:cubicBezTo>
                  <a:cubicBezTo>
                    <a:pt x="34" y="40"/>
                    <a:pt x="41" y="33"/>
                    <a:pt x="50" y="33"/>
                  </a:cubicBezTo>
                  <a:cubicBezTo>
                    <a:pt x="59" y="33"/>
                    <a:pt x="66" y="40"/>
                    <a:pt x="66" y="49"/>
                  </a:cubicBezTo>
                  <a:cubicBezTo>
                    <a:pt x="66" y="57"/>
                    <a:pt x="59" y="64"/>
                    <a:pt x="50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74" name="Freeform 58"/>
            <p:cNvSpPr>
              <a:spLocks noEditPoints="1"/>
            </p:cNvSpPr>
            <p:nvPr/>
          </p:nvSpPr>
          <p:spPr bwMode="auto">
            <a:xfrm>
              <a:off x="6232292" y="2385806"/>
              <a:ext cx="246718" cy="246718"/>
            </a:xfrm>
            <a:custGeom>
              <a:avLst/>
              <a:gdLst>
                <a:gd name="T0" fmla="*/ 719214511 w 47"/>
                <a:gd name="T1" fmla="*/ 385922331 h 47"/>
                <a:gd name="T2" fmla="*/ 719214511 w 47"/>
                <a:gd name="T3" fmla="*/ 333296368 h 47"/>
                <a:gd name="T4" fmla="*/ 789381065 w 47"/>
                <a:gd name="T5" fmla="*/ 228044443 h 47"/>
                <a:gd name="T6" fmla="*/ 736759290 w 47"/>
                <a:gd name="T7" fmla="*/ 157877888 h 47"/>
                <a:gd name="T8" fmla="*/ 613962585 w 47"/>
                <a:gd name="T9" fmla="*/ 175418480 h 47"/>
                <a:gd name="T10" fmla="*/ 578881402 w 47"/>
                <a:gd name="T11" fmla="*/ 140333109 h 47"/>
                <a:gd name="T12" fmla="*/ 561340811 w 47"/>
                <a:gd name="T13" fmla="*/ 17540591 h 47"/>
                <a:gd name="T14" fmla="*/ 473629477 w 47"/>
                <a:gd name="T15" fmla="*/ 0 h 47"/>
                <a:gd name="T16" fmla="*/ 403462922 w 47"/>
                <a:gd name="T17" fmla="*/ 105251926 h 47"/>
                <a:gd name="T18" fmla="*/ 350836960 w 47"/>
                <a:gd name="T19" fmla="*/ 105251926 h 47"/>
                <a:gd name="T20" fmla="*/ 245585034 w 47"/>
                <a:gd name="T21" fmla="*/ 35085371 h 47"/>
                <a:gd name="T22" fmla="*/ 157877888 w 47"/>
                <a:gd name="T23" fmla="*/ 87707146 h 47"/>
                <a:gd name="T24" fmla="*/ 175418480 w 47"/>
                <a:gd name="T25" fmla="*/ 210503851 h 47"/>
                <a:gd name="T26" fmla="*/ 157877888 w 47"/>
                <a:gd name="T27" fmla="*/ 245585034 h 47"/>
                <a:gd name="T28" fmla="*/ 35085371 w 47"/>
                <a:gd name="T29" fmla="*/ 280670405 h 47"/>
                <a:gd name="T30" fmla="*/ 17540591 w 47"/>
                <a:gd name="T31" fmla="*/ 368377551 h 47"/>
                <a:gd name="T32" fmla="*/ 105251926 w 47"/>
                <a:gd name="T33" fmla="*/ 438544105 h 47"/>
                <a:gd name="T34" fmla="*/ 122792517 w 47"/>
                <a:gd name="T35" fmla="*/ 491170068 h 47"/>
                <a:gd name="T36" fmla="*/ 52625963 w 47"/>
                <a:gd name="T37" fmla="*/ 596421994 h 47"/>
                <a:gd name="T38" fmla="*/ 87707146 w 47"/>
                <a:gd name="T39" fmla="*/ 666588548 h 47"/>
                <a:gd name="T40" fmla="*/ 210503851 w 47"/>
                <a:gd name="T41" fmla="*/ 649047956 h 47"/>
                <a:gd name="T42" fmla="*/ 245585034 w 47"/>
                <a:gd name="T43" fmla="*/ 684133328 h 47"/>
                <a:gd name="T44" fmla="*/ 280670405 w 47"/>
                <a:gd name="T45" fmla="*/ 806925845 h 47"/>
                <a:gd name="T46" fmla="*/ 368377551 w 47"/>
                <a:gd name="T47" fmla="*/ 824466436 h 47"/>
                <a:gd name="T48" fmla="*/ 438544105 w 47"/>
                <a:gd name="T49" fmla="*/ 719214511 h 47"/>
                <a:gd name="T50" fmla="*/ 491170068 w 47"/>
                <a:gd name="T51" fmla="*/ 719214511 h 47"/>
                <a:gd name="T52" fmla="*/ 578881402 w 47"/>
                <a:gd name="T53" fmla="*/ 789381065 h 47"/>
                <a:gd name="T54" fmla="*/ 666588548 w 47"/>
                <a:gd name="T55" fmla="*/ 736759290 h 47"/>
                <a:gd name="T56" fmla="*/ 649047956 w 47"/>
                <a:gd name="T57" fmla="*/ 613962585 h 47"/>
                <a:gd name="T58" fmla="*/ 684133328 w 47"/>
                <a:gd name="T59" fmla="*/ 578881402 h 47"/>
                <a:gd name="T60" fmla="*/ 806925845 w 47"/>
                <a:gd name="T61" fmla="*/ 543796031 h 47"/>
                <a:gd name="T62" fmla="*/ 824466436 w 47"/>
                <a:gd name="T63" fmla="*/ 456088885 h 47"/>
                <a:gd name="T64" fmla="*/ 719214511 w 47"/>
                <a:gd name="T65" fmla="*/ 385922331 h 47"/>
                <a:gd name="T66" fmla="*/ 543796031 w 47"/>
                <a:gd name="T67" fmla="*/ 438544105 h 47"/>
                <a:gd name="T68" fmla="*/ 385922331 w 47"/>
                <a:gd name="T69" fmla="*/ 543796031 h 47"/>
                <a:gd name="T70" fmla="*/ 280670405 w 47"/>
                <a:gd name="T71" fmla="*/ 385922331 h 47"/>
                <a:gd name="T72" fmla="*/ 438544105 w 47"/>
                <a:gd name="T73" fmla="*/ 280670405 h 47"/>
                <a:gd name="T74" fmla="*/ 543796031 w 47"/>
                <a:gd name="T75" fmla="*/ 438544105 h 4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7" h="47">
                  <a:moveTo>
                    <a:pt x="41" y="22"/>
                  </a:moveTo>
                  <a:cubicBezTo>
                    <a:pt x="41" y="19"/>
                    <a:pt x="41" y="19"/>
                    <a:pt x="41" y="19"/>
                  </a:cubicBezTo>
                  <a:cubicBezTo>
                    <a:pt x="41" y="19"/>
                    <a:pt x="45" y="14"/>
                    <a:pt x="45" y="13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9"/>
                    <a:pt x="35" y="10"/>
                    <a:pt x="35" y="10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2" y="1"/>
                    <a:pt x="32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3" y="6"/>
                    <a:pt x="23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14" y="2"/>
                    <a:pt x="14" y="2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10" y="12"/>
                    <a:pt x="10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2" y="15"/>
                    <a:pt x="2" y="16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6" y="25"/>
                    <a:pt x="6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2" y="33"/>
                    <a:pt x="3" y="34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12" y="37"/>
                    <a:pt x="12" y="37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5" y="46"/>
                    <a:pt x="16" y="46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1" y="47"/>
                    <a:pt x="25" y="41"/>
                    <a:pt x="25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33" y="45"/>
                    <a:pt x="33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7" y="35"/>
                    <a:pt x="37" y="35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45" y="32"/>
                    <a:pt x="46" y="31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6"/>
                    <a:pt x="41" y="22"/>
                    <a:pt x="41" y="22"/>
                  </a:cubicBezTo>
                  <a:close/>
                  <a:moveTo>
                    <a:pt x="31" y="25"/>
                  </a:moveTo>
                  <a:cubicBezTo>
                    <a:pt x="30" y="29"/>
                    <a:pt x="26" y="32"/>
                    <a:pt x="22" y="31"/>
                  </a:cubicBezTo>
                  <a:cubicBezTo>
                    <a:pt x="18" y="30"/>
                    <a:pt x="15" y="26"/>
                    <a:pt x="16" y="22"/>
                  </a:cubicBezTo>
                  <a:cubicBezTo>
                    <a:pt x="17" y="18"/>
                    <a:pt x="22" y="15"/>
                    <a:pt x="25" y="16"/>
                  </a:cubicBezTo>
                  <a:cubicBezTo>
                    <a:pt x="29" y="17"/>
                    <a:pt x="32" y="21"/>
                    <a:pt x="31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289150" y="2480925"/>
            <a:ext cx="520794" cy="590929"/>
            <a:chOff x="4769892" y="4789221"/>
            <a:chExt cx="694392" cy="787905"/>
          </a:xfrm>
        </p:grpSpPr>
        <p:sp>
          <p:nvSpPr>
            <p:cNvPr id="40975" name="Freeform 68"/>
            <p:cNvSpPr>
              <a:spLocks noEditPoints="1"/>
            </p:cNvSpPr>
            <p:nvPr/>
          </p:nvSpPr>
          <p:spPr bwMode="auto">
            <a:xfrm>
              <a:off x="4769892" y="4789221"/>
              <a:ext cx="316356" cy="573022"/>
            </a:xfrm>
            <a:custGeom>
              <a:avLst/>
              <a:gdLst>
                <a:gd name="T0" fmla="*/ 1274246451 w 50"/>
                <a:gd name="T1" fmla="*/ 2141931200 h 90"/>
                <a:gd name="T2" fmla="*/ 1274246451 w 50"/>
                <a:gd name="T3" fmla="*/ 180644800 h 90"/>
                <a:gd name="T4" fmla="*/ 1121334656 w 50"/>
                <a:gd name="T5" fmla="*/ 0 h 90"/>
                <a:gd name="T6" fmla="*/ 152911795 w 50"/>
                <a:gd name="T7" fmla="*/ 0 h 90"/>
                <a:gd name="T8" fmla="*/ 0 w 50"/>
                <a:gd name="T9" fmla="*/ 180644800 h 90"/>
                <a:gd name="T10" fmla="*/ 0 w 50"/>
                <a:gd name="T11" fmla="*/ 2141931200 h 90"/>
                <a:gd name="T12" fmla="*/ 152911795 w 50"/>
                <a:gd name="T13" fmla="*/ 2147483647 h 90"/>
                <a:gd name="T14" fmla="*/ 1121334656 w 50"/>
                <a:gd name="T15" fmla="*/ 2147483647 h 90"/>
                <a:gd name="T16" fmla="*/ 1274246451 w 50"/>
                <a:gd name="T17" fmla="*/ 2141931200 h 90"/>
                <a:gd name="T18" fmla="*/ 993911525 w 50"/>
                <a:gd name="T19" fmla="*/ 129032000 h 90"/>
                <a:gd name="T20" fmla="*/ 1044883807 w 50"/>
                <a:gd name="T21" fmla="*/ 154838400 h 90"/>
                <a:gd name="T22" fmla="*/ 993911525 w 50"/>
                <a:gd name="T23" fmla="*/ 206451200 h 90"/>
                <a:gd name="T24" fmla="*/ 968427909 w 50"/>
                <a:gd name="T25" fmla="*/ 154838400 h 90"/>
                <a:gd name="T26" fmla="*/ 993911525 w 50"/>
                <a:gd name="T27" fmla="*/ 129032000 h 90"/>
                <a:gd name="T28" fmla="*/ 407758057 w 50"/>
                <a:gd name="T29" fmla="*/ 129032000 h 90"/>
                <a:gd name="T30" fmla="*/ 866488395 w 50"/>
                <a:gd name="T31" fmla="*/ 129032000 h 90"/>
                <a:gd name="T32" fmla="*/ 866488395 w 50"/>
                <a:gd name="T33" fmla="*/ 180644800 h 90"/>
                <a:gd name="T34" fmla="*/ 407758057 w 50"/>
                <a:gd name="T35" fmla="*/ 180644800 h 90"/>
                <a:gd name="T36" fmla="*/ 407758057 w 50"/>
                <a:gd name="T37" fmla="*/ 129032000 h 90"/>
                <a:gd name="T38" fmla="*/ 127423131 w 50"/>
                <a:gd name="T39" fmla="*/ 1780641600 h 90"/>
                <a:gd name="T40" fmla="*/ 127423131 w 50"/>
                <a:gd name="T41" fmla="*/ 283870400 h 90"/>
                <a:gd name="T42" fmla="*/ 1146823321 w 50"/>
                <a:gd name="T43" fmla="*/ 283870400 h 90"/>
                <a:gd name="T44" fmla="*/ 1146823321 w 50"/>
                <a:gd name="T45" fmla="*/ 1780641600 h 90"/>
                <a:gd name="T46" fmla="*/ 127423131 w 50"/>
                <a:gd name="T47" fmla="*/ 1780641600 h 90"/>
                <a:gd name="T48" fmla="*/ 637125750 w 50"/>
                <a:gd name="T49" fmla="*/ 2141931200 h 90"/>
                <a:gd name="T50" fmla="*/ 535181187 w 50"/>
                <a:gd name="T51" fmla="*/ 2038705600 h 90"/>
                <a:gd name="T52" fmla="*/ 637125750 w 50"/>
                <a:gd name="T53" fmla="*/ 1935480000 h 90"/>
                <a:gd name="T54" fmla="*/ 739065264 w 50"/>
                <a:gd name="T55" fmla="*/ 2038705600 h 90"/>
                <a:gd name="T56" fmla="*/ 637125750 w 50"/>
                <a:gd name="T57" fmla="*/ 2141931200 h 9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0" h="90">
                  <a:moveTo>
                    <a:pt x="50" y="83"/>
                  </a:moveTo>
                  <a:cubicBezTo>
                    <a:pt x="50" y="7"/>
                    <a:pt x="50" y="7"/>
                    <a:pt x="50" y="7"/>
                  </a:cubicBezTo>
                  <a:cubicBezTo>
                    <a:pt x="50" y="3"/>
                    <a:pt x="47" y="0"/>
                    <a:pt x="4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7"/>
                    <a:pt x="3" y="90"/>
                    <a:pt x="6" y="90"/>
                  </a:cubicBezTo>
                  <a:cubicBezTo>
                    <a:pt x="44" y="90"/>
                    <a:pt x="44" y="90"/>
                    <a:pt x="44" y="90"/>
                  </a:cubicBezTo>
                  <a:cubicBezTo>
                    <a:pt x="47" y="90"/>
                    <a:pt x="50" y="87"/>
                    <a:pt x="50" y="83"/>
                  </a:cubicBezTo>
                  <a:close/>
                  <a:moveTo>
                    <a:pt x="39" y="5"/>
                  </a:moveTo>
                  <a:cubicBezTo>
                    <a:pt x="40" y="5"/>
                    <a:pt x="41" y="5"/>
                    <a:pt x="41" y="6"/>
                  </a:cubicBezTo>
                  <a:cubicBezTo>
                    <a:pt x="41" y="7"/>
                    <a:pt x="40" y="8"/>
                    <a:pt x="39" y="8"/>
                  </a:cubicBezTo>
                  <a:cubicBezTo>
                    <a:pt x="38" y="8"/>
                    <a:pt x="38" y="7"/>
                    <a:pt x="38" y="6"/>
                  </a:cubicBezTo>
                  <a:cubicBezTo>
                    <a:pt x="38" y="5"/>
                    <a:pt x="38" y="5"/>
                    <a:pt x="39" y="5"/>
                  </a:cubicBezTo>
                  <a:close/>
                  <a:moveTo>
                    <a:pt x="16" y="5"/>
                  </a:moveTo>
                  <a:cubicBezTo>
                    <a:pt x="34" y="5"/>
                    <a:pt x="34" y="5"/>
                    <a:pt x="34" y="5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6" y="5"/>
                  </a:lnTo>
                  <a:close/>
                  <a:moveTo>
                    <a:pt x="5" y="69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5" y="69"/>
                    <a:pt x="45" y="69"/>
                    <a:pt x="45" y="69"/>
                  </a:cubicBezTo>
                  <a:lnTo>
                    <a:pt x="5" y="69"/>
                  </a:lnTo>
                  <a:close/>
                  <a:moveTo>
                    <a:pt x="25" y="83"/>
                  </a:moveTo>
                  <a:cubicBezTo>
                    <a:pt x="23" y="83"/>
                    <a:pt x="21" y="81"/>
                    <a:pt x="21" y="79"/>
                  </a:cubicBezTo>
                  <a:cubicBezTo>
                    <a:pt x="21" y="77"/>
                    <a:pt x="23" y="75"/>
                    <a:pt x="25" y="75"/>
                  </a:cubicBezTo>
                  <a:cubicBezTo>
                    <a:pt x="27" y="75"/>
                    <a:pt x="29" y="77"/>
                    <a:pt x="29" y="79"/>
                  </a:cubicBezTo>
                  <a:cubicBezTo>
                    <a:pt x="29" y="81"/>
                    <a:pt x="27" y="83"/>
                    <a:pt x="25" y="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76" name="Freeform 69"/>
            <p:cNvSpPr>
              <a:spLocks noEditPoints="1"/>
            </p:cNvSpPr>
            <p:nvPr/>
          </p:nvSpPr>
          <p:spPr bwMode="auto">
            <a:xfrm>
              <a:off x="5137980" y="5004104"/>
              <a:ext cx="326304" cy="573022"/>
            </a:xfrm>
            <a:custGeom>
              <a:avLst/>
              <a:gdLst>
                <a:gd name="T0" fmla="*/ 1146642659 w 51"/>
                <a:gd name="T1" fmla="*/ 0 h 90"/>
                <a:gd name="T2" fmla="*/ 182418567 w 51"/>
                <a:gd name="T3" fmla="*/ 0 h 90"/>
                <a:gd name="T4" fmla="*/ 0 w 51"/>
                <a:gd name="T5" fmla="*/ 180644800 h 90"/>
                <a:gd name="T6" fmla="*/ 0 w 51"/>
                <a:gd name="T7" fmla="*/ 2141931200 h 90"/>
                <a:gd name="T8" fmla="*/ 182418567 w 51"/>
                <a:gd name="T9" fmla="*/ 2147483647 h 90"/>
                <a:gd name="T10" fmla="*/ 1146642659 w 51"/>
                <a:gd name="T11" fmla="*/ 2147483647 h 90"/>
                <a:gd name="T12" fmla="*/ 1329061225 w 51"/>
                <a:gd name="T13" fmla="*/ 2141931200 h 90"/>
                <a:gd name="T14" fmla="*/ 1329061225 w 51"/>
                <a:gd name="T15" fmla="*/ 180644800 h 90"/>
                <a:gd name="T16" fmla="*/ 1146642659 w 51"/>
                <a:gd name="T17" fmla="*/ 0 h 90"/>
                <a:gd name="T18" fmla="*/ 1042400561 w 51"/>
                <a:gd name="T19" fmla="*/ 129032000 h 90"/>
                <a:gd name="T20" fmla="*/ 1094521610 w 51"/>
                <a:gd name="T21" fmla="*/ 154838400 h 90"/>
                <a:gd name="T22" fmla="*/ 1042400561 w 51"/>
                <a:gd name="T23" fmla="*/ 206451200 h 90"/>
                <a:gd name="T24" fmla="*/ 990279512 w 51"/>
                <a:gd name="T25" fmla="*/ 154838400 h 90"/>
                <a:gd name="T26" fmla="*/ 1042400561 w 51"/>
                <a:gd name="T27" fmla="*/ 129032000 h 90"/>
                <a:gd name="T28" fmla="*/ 443018707 w 51"/>
                <a:gd name="T29" fmla="*/ 129032000 h 90"/>
                <a:gd name="T30" fmla="*/ 886042519 w 51"/>
                <a:gd name="T31" fmla="*/ 129032000 h 90"/>
                <a:gd name="T32" fmla="*/ 886042519 w 51"/>
                <a:gd name="T33" fmla="*/ 180644800 h 90"/>
                <a:gd name="T34" fmla="*/ 443018707 w 51"/>
                <a:gd name="T35" fmla="*/ 180644800 h 90"/>
                <a:gd name="T36" fmla="*/ 443018707 w 51"/>
                <a:gd name="T37" fmla="*/ 129032000 h 90"/>
                <a:gd name="T38" fmla="*/ 677558323 w 51"/>
                <a:gd name="T39" fmla="*/ 2141931200 h 90"/>
                <a:gd name="T40" fmla="*/ 547260805 w 51"/>
                <a:gd name="T41" fmla="*/ 2038705600 h 90"/>
                <a:gd name="T42" fmla="*/ 677558323 w 51"/>
                <a:gd name="T43" fmla="*/ 1935480000 h 90"/>
                <a:gd name="T44" fmla="*/ 781800421 w 51"/>
                <a:gd name="T45" fmla="*/ 2038705600 h 90"/>
                <a:gd name="T46" fmla="*/ 677558323 w 51"/>
                <a:gd name="T47" fmla="*/ 2141931200 h 90"/>
                <a:gd name="T48" fmla="*/ 1198758603 w 51"/>
                <a:gd name="T49" fmla="*/ 1780641600 h 90"/>
                <a:gd name="T50" fmla="*/ 130302623 w 51"/>
                <a:gd name="T51" fmla="*/ 1780641600 h 90"/>
                <a:gd name="T52" fmla="*/ 130302623 w 51"/>
                <a:gd name="T53" fmla="*/ 283870400 h 90"/>
                <a:gd name="T54" fmla="*/ 1198758603 w 51"/>
                <a:gd name="T55" fmla="*/ 283870400 h 90"/>
                <a:gd name="T56" fmla="*/ 1198758603 w 51"/>
                <a:gd name="T57" fmla="*/ 1780641600 h 9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1" h="90">
                  <a:moveTo>
                    <a:pt x="44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7"/>
                    <a:pt x="3" y="90"/>
                    <a:pt x="7" y="90"/>
                  </a:cubicBezTo>
                  <a:cubicBezTo>
                    <a:pt x="44" y="90"/>
                    <a:pt x="44" y="90"/>
                    <a:pt x="44" y="90"/>
                  </a:cubicBezTo>
                  <a:cubicBezTo>
                    <a:pt x="48" y="90"/>
                    <a:pt x="51" y="87"/>
                    <a:pt x="51" y="83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3"/>
                    <a:pt x="48" y="0"/>
                    <a:pt x="44" y="0"/>
                  </a:cubicBezTo>
                  <a:close/>
                  <a:moveTo>
                    <a:pt x="40" y="5"/>
                  </a:moveTo>
                  <a:cubicBezTo>
                    <a:pt x="41" y="5"/>
                    <a:pt x="42" y="5"/>
                    <a:pt x="42" y="6"/>
                  </a:cubicBezTo>
                  <a:cubicBezTo>
                    <a:pt x="42" y="7"/>
                    <a:pt x="41" y="8"/>
                    <a:pt x="40" y="8"/>
                  </a:cubicBezTo>
                  <a:cubicBezTo>
                    <a:pt x="39" y="8"/>
                    <a:pt x="38" y="7"/>
                    <a:pt x="38" y="6"/>
                  </a:cubicBezTo>
                  <a:cubicBezTo>
                    <a:pt x="38" y="5"/>
                    <a:pt x="39" y="5"/>
                    <a:pt x="40" y="5"/>
                  </a:cubicBezTo>
                  <a:close/>
                  <a:moveTo>
                    <a:pt x="17" y="5"/>
                  </a:moveTo>
                  <a:cubicBezTo>
                    <a:pt x="34" y="5"/>
                    <a:pt x="34" y="5"/>
                    <a:pt x="34" y="5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17" y="7"/>
                    <a:pt x="17" y="7"/>
                    <a:pt x="17" y="7"/>
                  </a:cubicBezTo>
                  <a:lnTo>
                    <a:pt x="17" y="5"/>
                  </a:lnTo>
                  <a:close/>
                  <a:moveTo>
                    <a:pt x="26" y="83"/>
                  </a:moveTo>
                  <a:cubicBezTo>
                    <a:pt x="23" y="83"/>
                    <a:pt x="21" y="81"/>
                    <a:pt x="21" y="79"/>
                  </a:cubicBezTo>
                  <a:cubicBezTo>
                    <a:pt x="21" y="77"/>
                    <a:pt x="23" y="75"/>
                    <a:pt x="26" y="75"/>
                  </a:cubicBezTo>
                  <a:cubicBezTo>
                    <a:pt x="28" y="75"/>
                    <a:pt x="30" y="77"/>
                    <a:pt x="30" y="79"/>
                  </a:cubicBezTo>
                  <a:cubicBezTo>
                    <a:pt x="30" y="81"/>
                    <a:pt x="28" y="83"/>
                    <a:pt x="26" y="83"/>
                  </a:cubicBezTo>
                  <a:close/>
                  <a:moveTo>
                    <a:pt x="46" y="69"/>
                  </a:moveTo>
                  <a:cubicBezTo>
                    <a:pt x="5" y="69"/>
                    <a:pt x="5" y="69"/>
                    <a:pt x="5" y="69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6" y="11"/>
                    <a:pt x="46" y="11"/>
                    <a:pt x="46" y="11"/>
                  </a:cubicBezTo>
                  <a:lnTo>
                    <a:pt x="46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77" name="Freeform 70"/>
            <p:cNvSpPr>
              <a:spLocks/>
            </p:cNvSpPr>
            <p:nvPr/>
          </p:nvSpPr>
          <p:spPr bwMode="auto">
            <a:xfrm>
              <a:off x="5114104" y="4823044"/>
              <a:ext cx="191007" cy="157184"/>
            </a:xfrm>
            <a:custGeom>
              <a:avLst/>
              <a:gdLst>
                <a:gd name="T0" fmla="*/ 464515200 w 40"/>
                <a:gd name="T1" fmla="*/ 476618805 h 33"/>
                <a:gd name="T2" fmla="*/ 580644000 w 40"/>
                <a:gd name="T3" fmla="*/ 476618805 h 33"/>
                <a:gd name="T4" fmla="*/ 580644000 w 40"/>
                <a:gd name="T5" fmla="*/ 115543377 h 33"/>
                <a:gd name="T6" fmla="*/ 580644000 w 40"/>
                <a:gd name="T7" fmla="*/ 0 h 33"/>
                <a:gd name="T8" fmla="*/ 464515200 w 40"/>
                <a:gd name="T9" fmla="*/ 0 h 33"/>
                <a:gd name="T10" fmla="*/ 0 w 40"/>
                <a:gd name="T11" fmla="*/ 0 h 33"/>
                <a:gd name="T12" fmla="*/ 0 w 40"/>
                <a:gd name="T13" fmla="*/ 115543377 h 33"/>
                <a:gd name="T14" fmla="*/ 464515200 w 40"/>
                <a:gd name="T15" fmla="*/ 115543377 h 33"/>
                <a:gd name="T16" fmla="*/ 464515200 w 40"/>
                <a:gd name="T17" fmla="*/ 476618805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" h="33">
                  <a:moveTo>
                    <a:pt x="32" y="33"/>
                  </a:moveTo>
                  <a:lnTo>
                    <a:pt x="40" y="33"/>
                  </a:lnTo>
                  <a:lnTo>
                    <a:pt x="40" y="8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32" y="8"/>
                  </a:lnTo>
                  <a:lnTo>
                    <a:pt x="32" y="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78" name="Freeform 71"/>
            <p:cNvSpPr>
              <a:spLocks/>
            </p:cNvSpPr>
            <p:nvPr/>
          </p:nvSpPr>
          <p:spPr bwMode="auto">
            <a:xfrm>
              <a:off x="4942993" y="5396066"/>
              <a:ext cx="157182" cy="157184"/>
            </a:xfrm>
            <a:custGeom>
              <a:avLst/>
              <a:gdLst>
                <a:gd name="T0" fmla="*/ 115542456 w 33"/>
                <a:gd name="T1" fmla="*/ 0 h 33"/>
                <a:gd name="T2" fmla="*/ 0 w 33"/>
                <a:gd name="T3" fmla="*/ 0 h 33"/>
                <a:gd name="T4" fmla="*/ 0 w 33"/>
                <a:gd name="T5" fmla="*/ 361075428 h 33"/>
                <a:gd name="T6" fmla="*/ 0 w 33"/>
                <a:gd name="T7" fmla="*/ 476618805 h 33"/>
                <a:gd name="T8" fmla="*/ 115542456 w 33"/>
                <a:gd name="T9" fmla="*/ 476618805 h 33"/>
                <a:gd name="T10" fmla="*/ 476611204 w 33"/>
                <a:gd name="T11" fmla="*/ 476618805 h 33"/>
                <a:gd name="T12" fmla="*/ 476611204 w 33"/>
                <a:gd name="T13" fmla="*/ 361075428 h 33"/>
                <a:gd name="T14" fmla="*/ 115542456 w 33"/>
                <a:gd name="T15" fmla="*/ 361075428 h 33"/>
                <a:gd name="T16" fmla="*/ 115542456 w 33"/>
                <a:gd name="T17" fmla="*/ 0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" h="33">
                  <a:moveTo>
                    <a:pt x="8" y="0"/>
                  </a:moveTo>
                  <a:lnTo>
                    <a:pt x="0" y="0"/>
                  </a:lnTo>
                  <a:lnTo>
                    <a:pt x="0" y="25"/>
                  </a:lnTo>
                  <a:lnTo>
                    <a:pt x="0" y="33"/>
                  </a:lnTo>
                  <a:lnTo>
                    <a:pt x="8" y="33"/>
                  </a:lnTo>
                  <a:lnTo>
                    <a:pt x="33" y="33"/>
                  </a:lnTo>
                  <a:lnTo>
                    <a:pt x="33" y="25"/>
                  </a:lnTo>
                  <a:lnTo>
                    <a:pt x="8" y="2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3714441" y="3810423"/>
            <a:ext cx="296957" cy="541684"/>
            <a:chOff x="6888088" y="4722979"/>
            <a:chExt cx="395943" cy="722245"/>
          </a:xfrm>
        </p:grpSpPr>
        <p:sp>
          <p:nvSpPr>
            <p:cNvPr id="40979" name="Freeform 121"/>
            <p:cNvSpPr>
              <a:spLocks noEditPoints="1"/>
            </p:cNvSpPr>
            <p:nvPr/>
          </p:nvSpPr>
          <p:spPr bwMode="auto">
            <a:xfrm>
              <a:off x="6888088" y="4722979"/>
              <a:ext cx="395943" cy="541187"/>
            </a:xfrm>
            <a:custGeom>
              <a:avLst/>
              <a:gdLst>
                <a:gd name="T0" fmla="*/ 594055592 w 84"/>
                <a:gd name="T1" fmla="*/ 70492289 h 115"/>
                <a:gd name="T2" fmla="*/ 1117388042 w 84"/>
                <a:gd name="T3" fmla="*/ 592132972 h 115"/>
                <a:gd name="T4" fmla="*/ 792072869 w 84"/>
                <a:gd name="T5" fmla="*/ 1564922050 h 115"/>
                <a:gd name="T6" fmla="*/ 438468440 w 84"/>
                <a:gd name="T7" fmla="*/ 1564922050 h 115"/>
                <a:gd name="T8" fmla="*/ 56574753 w 84"/>
                <a:gd name="T9" fmla="*/ 592132972 h 115"/>
                <a:gd name="T10" fmla="*/ 594055592 w 84"/>
                <a:gd name="T11" fmla="*/ 70492289 h 115"/>
                <a:gd name="T12" fmla="*/ 594055592 w 84"/>
                <a:gd name="T13" fmla="*/ 0 h 115"/>
                <a:gd name="T14" fmla="*/ 0 w 84"/>
                <a:gd name="T15" fmla="*/ 592132972 h 115"/>
                <a:gd name="T16" fmla="*/ 410179183 w 84"/>
                <a:gd name="T17" fmla="*/ 1621315130 h 115"/>
                <a:gd name="T18" fmla="*/ 820358365 w 84"/>
                <a:gd name="T19" fmla="*/ 1621315130 h 115"/>
                <a:gd name="T20" fmla="*/ 1188107423 w 84"/>
                <a:gd name="T21" fmla="*/ 592132972 h 115"/>
                <a:gd name="T22" fmla="*/ 594055592 w 84"/>
                <a:gd name="T23" fmla="*/ 0 h 1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4" h="115">
                  <a:moveTo>
                    <a:pt x="42" y="5"/>
                  </a:moveTo>
                  <a:cubicBezTo>
                    <a:pt x="63" y="5"/>
                    <a:pt x="79" y="22"/>
                    <a:pt x="79" y="42"/>
                  </a:cubicBezTo>
                  <a:cubicBezTo>
                    <a:pt x="79" y="60"/>
                    <a:pt x="60" y="101"/>
                    <a:pt x="56" y="111"/>
                  </a:cubicBezTo>
                  <a:cubicBezTo>
                    <a:pt x="31" y="111"/>
                    <a:pt x="31" y="111"/>
                    <a:pt x="31" y="111"/>
                  </a:cubicBezTo>
                  <a:cubicBezTo>
                    <a:pt x="23" y="95"/>
                    <a:pt x="4" y="58"/>
                    <a:pt x="4" y="42"/>
                  </a:cubicBezTo>
                  <a:cubicBezTo>
                    <a:pt x="4" y="22"/>
                    <a:pt x="21" y="5"/>
                    <a:pt x="42" y="5"/>
                  </a:cubicBezTo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63"/>
                    <a:pt x="29" y="115"/>
                    <a:pt x="29" y="115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8" y="115"/>
                    <a:pt x="84" y="63"/>
                    <a:pt x="84" y="42"/>
                  </a:cubicBezTo>
                  <a:cubicBezTo>
                    <a:pt x="84" y="19"/>
                    <a:pt x="65" y="0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0" name="Freeform 122"/>
            <p:cNvSpPr>
              <a:spLocks/>
            </p:cNvSpPr>
            <p:nvPr/>
          </p:nvSpPr>
          <p:spPr bwMode="auto">
            <a:xfrm>
              <a:off x="7023385" y="5397472"/>
              <a:ext cx="137287" cy="15917"/>
            </a:xfrm>
            <a:custGeom>
              <a:avLst/>
              <a:gdLst>
                <a:gd name="T0" fmla="*/ 14266380 w 29"/>
                <a:gd name="T1" fmla="*/ 53763333 h 3"/>
                <a:gd name="T2" fmla="*/ 385211151 w 29"/>
                <a:gd name="T3" fmla="*/ 53763333 h 3"/>
                <a:gd name="T4" fmla="*/ 413743912 w 29"/>
                <a:gd name="T5" fmla="*/ 0 h 3"/>
                <a:gd name="T6" fmla="*/ 0 w 29"/>
                <a:gd name="T7" fmla="*/ 0 h 3"/>
                <a:gd name="T8" fmla="*/ 14266380 w 29"/>
                <a:gd name="T9" fmla="*/ 53763333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" h="3">
                  <a:moveTo>
                    <a:pt x="1" y="3"/>
                  </a:moveTo>
                  <a:cubicBezTo>
                    <a:pt x="27" y="3"/>
                    <a:pt x="27" y="3"/>
                    <a:pt x="27" y="3"/>
                  </a:cubicBezTo>
                  <a:cubicBezTo>
                    <a:pt x="28" y="2"/>
                    <a:pt x="28" y="1"/>
                    <a:pt x="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1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1" name="Freeform 123"/>
            <p:cNvSpPr>
              <a:spLocks/>
            </p:cNvSpPr>
            <p:nvPr/>
          </p:nvSpPr>
          <p:spPr bwMode="auto">
            <a:xfrm>
              <a:off x="7045272" y="5427318"/>
              <a:ext cx="97493" cy="17906"/>
            </a:xfrm>
            <a:custGeom>
              <a:avLst/>
              <a:gdLst>
                <a:gd name="T0" fmla="*/ 137205156 w 21"/>
                <a:gd name="T1" fmla="*/ 51029592 h 4"/>
                <a:gd name="T2" fmla="*/ 288134160 w 21"/>
                <a:gd name="T3" fmla="*/ 0 h 4"/>
                <a:gd name="T4" fmla="*/ 0 w 21"/>
                <a:gd name="T5" fmla="*/ 0 h 4"/>
                <a:gd name="T6" fmla="*/ 137205156 w 21"/>
                <a:gd name="T7" fmla="*/ 51029592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" h="4">
                  <a:moveTo>
                    <a:pt x="10" y="4"/>
                  </a:moveTo>
                  <a:cubicBezTo>
                    <a:pt x="14" y="4"/>
                    <a:pt x="18" y="2"/>
                    <a:pt x="2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2"/>
                    <a:pt x="6" y="4"/>
                    <a:pt x="1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2" name="Freeform 124"/>
            <p:cNvSpPr>
              <a:spLocks/>
            </p:cNvSpPr>
            <p:nvPr/>
          </p:nvSpPr>
          <p:spPr bwMode="auto">
            <a:xfrm>
              <a:off x="7019406" y="5286052"/>
              <a:ext cx="145246" cy="97494"/>
            </a:xfrm>
            <a:custGeom>
              <a:avLst/>
              <a:gdLst>
                <a:gd name="T0" fmla="*/ 433226727 w 31"/>
                <a:gd name="T1" fmla="*/ 0 h 21"/>
                <a:gd name="T2" fmla="*/ 0 w 31"/>
                <a:gd name="T3" fmla="*/ 0 h 21"/>
                <a:gd name="T4" fmla="*/ 0 w 31"/>
                <a:gd name="T5" fmla="*/ 260700926 h 21"/>
                <a:gd name="T6" fmla="*/ 0 w 31"/>
                <a:gd name="T7" fmla="*/ 288141569 h 21"/>
                <a:gd name="T8" fmla="*/ 419252877 w 31"/>
                <a:gd name="T9" fmla="*/ 288141569 h 21"/>
                <a:gd name="T10" fmla="*/ 433226727 w 31"/>
                <a:gd name="T11" fmla="*/ 260700926 h 21"/>
                <a:gd name="T12" fmla="*/ 433226727 w 31"/>
                <a:gd name="T13" fmla="*/ 0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" h="21">
                  <a:moveTo>
                    <a:pt x="3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0" y="20"/>
                    <a:pt x="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0"/>
                    <a:pt x="31" y="20"/>
                    <a:pt x="31" y="19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3" name="Freeform 125"/>
            <p:cNvSpPr>
              <a:spLocks noEditPoints="1"/>
            </p:cNvSpPr>
            <p:nvPr/>
          </p:nvSpPr>
          <p:spPr bwMode="auto">
            <a:xfrm>
              <a:off x="7015426" y="4969696"/>
              <a:ext cx="149225" cy="294469"/>
            </a:xfrm>
            <a:custGeom>
              <a:avLst/>
              <a:gdLst>
                <a:gd name="T0" fmla="*/ 337523761 w 42"/>
                <a:gd name="T1" fmla="*/ 16024722 h 83"/>
                <a:gd name="T2" fmla="*/ 337523761 w 42"/>
                <a:gd name="T3" fmla="*/ 16024722 h 83"/>
                <a:gd name="T4" fmla="*/ 337523761 w 42"/>
                <a:gd name="T5" fmla="*/ 16024722 h 83"/>
                <a:gd name="T6" fmla="*/ 297342834 w 42"/>
                <a:gd name="T7" fmla="*/ 0 h 83"/>
                <a:gd name="T8" fmla="*/ 160726546 w 42"/>
                <a:gd name="T9" fmla="*/ 48076998 h 83"/>
                <a:gd name="T10" fmla="*/ 40180928 w 42"/>
                <a:gd name="T11" fmla="*/ 0 h 83"/>
                <a:gd name="T12" fmla="*/ 0 w 42"/>
                <a:gd name="T13" fmla="*/ 8013777 h 83"/>
                <a:gd name="T14" fmla="*/ 0 w 42"/>
                <a:gd name="T15" fmla="*/ 16024722 h 83"/>
                <a:gd name="T16" fmla="*/ 0 w 42"/>
                <a:gd name="T17" fmla="*/ 16024722 h 83"/>
                <a:gd name="T18" fmla="*/ 144653041 w 42"/>
                <a:gd name="T19" fmla="*/ 665078343 h 83"/>
                <a:gd name="T20" fmla="*/ 192870721 w 42"/>
                <a:gd name="T21" fmla="*/ 665078343 h 83"/>
                <a:gd name="T22" fmla="*/ 337523761 w 42"/>
                <a:gd name="T23" fmla="*/ 16024722 h 83"/>
                <a:gd name="T24" fmla="*/ 337523761 w 42"/>
                <a:gd name="T25" fmla="*/ 16024722 h 83"/>
                <a:gd name="T26" fmla="*/ 337523761 w 42"/>
                <a:gd name="T27" fmla="*/ 16024722 h 83"/>
                <a:gd name="T28" fmla="*/ 168763298 w 42"/>
                <a:gd name="T29" fmla="*/ 584949070 h 83"/>
                <a:gd name="T30" fmla="*/ 40180928 w 42"/>
                <a:gd name="T31" fmla="*/ 32052275 h 83"/>
                <a:gd name="T32" fmla="*/ 160726546 w 42"/>
                <a:gd name="T33" fmla="*/ 72118327 h 83"/>
                <a:gd name="T34" fmla="*/ 297342834 w 42"/>
                <a:gd name="T35" fmla="*/ 32052275 h 83"/>
                <a:gd name="T36" fmla="*/ 168763298 w 42"/>
                <a:gd name="T37" fmla="*/ 584949070 h 8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2" h="83">
                  <a:moveTo>
                    <a:pt x="42" y="2"/>
                  </a:moveTo>
                  <a:lnTo>
                    <a:pt x="42" y="2"/>
                  </a:lnTo>
                  <a:lnTo>
                    <a:pt x="37" y="0"/>
                  </a:lnTo>
                  <a:lnTo>
                    <a:pt x="20" y="6"/>
                  </a:lnTo>
                  <a:lnTo>
                    <a:pt x="5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8" y="83"/>
                  </a:lnTo>
                  <a:lnTo>
                    <a:pt x="24" y="83"/>
                  </a:lnTo>
                  <a:lnTo>
                    <a:pt x="42" y="2"/>
                  </a:lnTo>
                  <a:close/>
                  <a:moveTo>
                    <a:pt x="21" y="73"/>
                  </a:moveTo>
                  <a:lnTo>
                    <a:pt x="5" y="4"/>
                  </a:lnTo>
                  <a:lnTo>
                    <a:pt x="20" y="9"/>
                  </a:lnTo>
                  <a:lnTo>
                    <a:pt x="37" y="4"/>
                  </a:lnTo>
                  <a:lnTo>
                    <a:pt x="21" y="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436096" y="2561830"/>
            <a:ext cx="473041" cy="511694"/>
            <a:chOff x="7310687" y="3092041"/>
            <a:chExt cx="511342" cy="553125"/>
          </a:xfrm>
        </p:grpSpPr>
        <p:sp>
          <p:nvSpPr>
            <p:cNvPr id="40984" name="Freeform 101"/>
            <p:cNvSpPr>
              <a:spLocks noEditPoints="1"/>
            </p:cNvSpPr>
            <p:nvPr/>
          </p:nvSpPr>
          <p:spPr bwMode="auto">
            <a:xfrm>
              <a:off x="7310687" y="3092041"/>
              <a:ext cx="511342" cy="553125"/>
            </a:xfrm>
            <a:custGeom>
              <a:avLst/>
              <a:gdLst>
                <a:gd name="T0" fmla="*/ 1188382747 w 137"/>
                <a:gd name="T1" fmla="*/ 631324358 h 148"/>
                <a:gd name="T2" fmla="*/ 1117434701 w 137"/>
                <a:gd name="T3" fmla="*/ 337890944 h 148"/>
                <a:gd name="T4" fmla="*/ 1179514241 w 137"/>
                <a:gd name="T5" fmla="*/ 320106739 h 148"/>
                <a:gd name="T6" fmla="*/ 1117434701 w 137"/>
                <a:gd name="T7" fmla="*/ 106702246 h 148"/>
                <a:gd name="T8" fmla="*/ 904590563 w 137"/>
                <a:gd name="T9" fmla="*/ 44460512 h 148"/>
                <a:gd name="T10" fmla="*/ 877985046 w 137"/>
                <a:gd name="T11" fmla="*/ 106702246 h 148"/>
                <a:gd name="T12" fmla="*/ 594189884 w 137"/>
                <a:gd name="T13" fmla="*/ 35568409 h 148"/>
                <a:gd name="T14" fmla="*/ 337003218 w 137"/>
                <a:gd name="T15" fmla="*/ 97810144 h 148"/>
                <a:gd name="T16" fmla="*/ 319266207 w 137"/>
                <a:gd name="T17" fmla="*/ 44460512 h 148"/>
                <a:gd name="T18" fmla="*/ 106422069 w 137"/>
                <a:gd name="T19" fmla="*/ 106702246 h 148"/>
                <a:gd name="T20" fmla="*/ 44342529 w 137"/>
                <a:gd name="T21" fmla="*/ 320106739 h 148"/>
                <a:gd name="T22" fmla="*/ 79816552 w 137"/>
                <a:gd name="T23" fmla="*/ 337890944 h 148"/>
                <a:gd name="T24" fmla="*/ 0 w 137"/>
                <a:gd name="T25" fmla="*/ 631324358 h 148"/>
                <a:gd name="T26" fmla="*/ 239449655 w 137"/>
                <a:gd name="T27" fmla="*/ 1111485958 h 148"/>
                <a:gd name="T28" fmla="*/ 115290575 w 137"/>
                <a:gd name="T29" fmla="*/ 1244864512 h 148"/>
                <a:gd name="T30" fmla="*/ 186238620 w 137"/>
                <a:gd name="T31" fmla="*/ 1315998349 h 148"/>
                <a:gd name="T32" fmla="*/ 328134712 w 137"/>
                <a:gd name="T33" fmla="*/ 1173727693 h 148"/>
                <a:gd name="T34" fmla="*/ 594189884 w 137"/>
                <a:gd name="T35" fmla="*/ 1235972409 h 148"/>
                <a:gd name="T36" fmla="*/ 860248035 w 137"/>
                <a:gd name="T37" fmla="*/ 1173727693 h 148"/>
                <a:gd name="T38" fmla="*/ 1002144126 w 137"/>
                <a:gd name="T39" fmla="*/ 1315998349 h 148"/>
                <a:gd name="T40" fmla="*/ 1073092172 w 137"/>
                <a:gd name="T41" fmla="*/ 1244864512 h 148"/>
                <a:gd name="T42" fmla="*/ 948933092 w 137"/>
                <a:gd name="T43" fmla="*/ 1111485958 h 148"/>
                <a:gd name="T44" fmla="*/ 1188382747 w 137"/>
                <a:gd name="T45" fmla="*/ 631324358 h 148"/>
                <a:gd name="T46" fmla="*/ 97553563 w 137"/>
                <a:gd name="T47" fmla="*/ 658000665 h 148"/>
                <a:gd name="T48" fmla="*/ 177370115 w 137"/>
                <a:gd name="T49" fmla="*/ 658000665 h 148"/>
                <a:gd name="T50" fmla="*/ 203975632 w 137"/>
                <a:gd name="T51" fmla="*/ 631324358 h 148"/>
                <a:gd name="T52" fmla="*/ 177370115 w 137"/>
                <a:gd name="T53" fmla="*/ 613540154 h 148"/>
                <a:gd name="T54" fmla="*/ 97553563 w 137"/>
                <a:gd name="T55" fmla="*/ 613540154 h 148"/>
                <a:gd name="T56" fmla="*/ 567584367 w 137"/>
                <a:gd name="T57" fmla="*/ 133378554 h 148"/>
                <a:gd name="T58" fmla="*/ 567584367 w 137"/>
                <a:gd name="T59" fmla="*/ 133378554 h 148"/>
                <a:gd name="T60" fmla="*/ 567584367 w 137"/>
                <a:gd name="T61" fmla="*/ 231188698 h 148"/>
                <a:gd name="T62" fmla="*/ 594189884 w 137"/>
                <a:gd name="T63" fmla="*/ 257865005 h 148"/>
                <a:gd name="T64" fmla="*/ 620798380 w 137"/>
                <a:gd name="T65" fmla="*/ 231188698 h 148"/>
                <a:gd name="T66" fmla="*/ 620798380 w 137"/>
                <a:gd name="T67" fmla="*/ 133378554 h 148"/>
                <a:gd name="T68" fmla="*/ 620798380 w 137"/>
                <a:gd name="T69" fmla="*/ 133378554 h 148"/>
                <a:gd name="T70" fmla="*/ 1090829184 w 137"/>
                <a:gd name="T71" fmla="*/ 613540154 h 148"/>
                <a:gd name="T72" fmla="*/ 1011012632 w 137"/>
                <a:gd name="T73" fmla="*/ 613540154 h 148"/>
                <a:gd name="T74" fmla="*/ 984407115 w 137"/>
                <a:gd name="T75" fmla="*/ 631324358 h 148"/>
                <a:gd name="T76" fmla="*/ 1011012632 w 137"/>
                <a:gd name="T77" fmla="*/ 658000665 h 148"/>
                <a:gd name="T78" fmla="*/ 1090829184 w 137"/>
                <a:gd name="T79" fmla="*/ 658000665 h 148"/>
                <a:gd name="T80" fmla="*/ 620798380 w 137"/>
                <a:gd name="T81" fmla="*/ 1138159283 h 148"/>
                <a:gd name="T82" fmla="*/ 620798380 w 137"/>
                <a:gd name="T83" fmla="*/ 1049241242 h 148"/>
                <a:gd name="T84" fmla="*/ 594189884 w 137"/>
                <a:gd name="T85" fmla="*/ 1022564935 h 148"/>
                <a:gd name="T86" fmla="*/ 567584367 w 137"/>
                <a:gd name="T87" fmla="*/ 1049241242 h 148"/>
                <a:gd name="T88" fmla="*/ 567584367 w 137"/>
                <a:gd name="T89" fmla="*/ 1138159283 h 148"/>
                <a:gd name="T90" fmla="*/ 97553563 w 137"/>
                <a:gd name="T91" fmla="*/ 658000665 h 14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37" h="148">
                  <a:moveTo>
                    <a:pt x="134" y="71"/>
                  </a:moveTo>
                  <a:cubicBezTo>
                    <a:pt x="134" y="59"/>
                    <a:pt x="131" y="48"/>
                    <a:pt x="126" y="38"/>
                  </a:cubicBezTo>
                  <a:cubicBezTo>
                    <a:pt x="128" y="38"/>
                    <a:pt x="131" y="38"/>
                    <a:pt x="133" y="36"/>
                  </a:cubicBezTo>
                  <a:cubicBezTo>
                    <a:pt x="137" y="31"/>
                    <a:pt x="134" y="20"/>
                    <a:pt x="126" y="12"/>
                  </a:cubicBezTo>
                  <a:cubicBezTo>
                    <a:pt x="117" y="3"/>
                    <a:pt x="107" y="0"/>
                    <a:pt x="102" y="5"/>
                  </a:cubicBezTo>
                  <a:cubicBezTo>
                    <a:pt x="100" y="7"/>
                    <a:pt x="99" y="9"/>
                    <a:pt x="99" y="12"/>
                  </a:cubicBezTo>
                  <a:cubicBezTo>
                    <a:pt x="90" y="7"/>
                    <a:pt x="79" y="4"/>
                    <a:pt x="67" y="4"/>
                  </a:cubicBezTo>
                  <a:cubicBezTo>
                    <a:pt x="57" y="4"/>
                    <a:pt x="47" y="6"/>
                    <a:pt x="38" y="11"/>
                  </a:cubicBezTo>
                  <a:cubicBezTo>
                    <a:pt x="38" y="8"/>
                    <a:pt x="37" y="7"/>
                    <a:pt x="36" y="5"/>
                  </a:cubicBezTo>
                  <a:cubicBezTo>
                    <a:pt x="31" y="0"/>
                    <a:pt x="20" y="3"/>
                    <a:pt x="12" y="12"/>
                  </a:cubicBezTo>
                  <a:cubicBezTo>
                    <a:pt x="3" y="20"/>
                    <a:pt x="0" y="31"/>
                    <a:pt x="5" y="36"/>
                  </a:cubicBezTo>
                  <a:cubicBezTo>
                    <a:pt x="6" y="37"/>
                    <a:pt x="7" y="37"/>
                    <a:pt x="9" y="38"/>
                  </a:cubicBezTo>
                  <a:cubicBezTo>
                    <a:pt x="3" y="48"/>
                    <a:pt x="0" y="59"/>
                    <a:pt x="0" y="71"/>
                  </a:cubicBezTo>
                  <a:cubicBezTo>
                    <a:pt x="0" y="94"/>
                    <a:pt x="10" y="113"/>
                    <a:pt x="27" y="125"/>
                  </a:cubicBezTo>
                  <a:cubicBezTo>
                    <a:pt x="13" y="140"/>
                    <a:pt x="13" y="140"/>
                    <a:pt x="13" y="140"/>
                  </a:cubicBezTo>
                  <a:cubicBezTo>
                    <a:pt x="21" y="148"/>
                    <a:pt x="21" y="148"/>
                    <a:pt x="21" y="148"/>
                  </a:cubicBezTo>
                  <a:cubicBezTo>
                    <a:pt x="37" y="132"/>
                    <a:pt x="37" y="132"/>
                    <a:pt x="37" y="132"/>
                  </a:cubicBezTo>
                  <a:cubicBezTo>
                    <a:pt x="46" y="136"/>
                    <a:pt x="56" y="139"/>
                    <a:pt x="67" y="139"/>
                  </a:cubicBezTo>
                  <a:cubicBezTo>
                    <a:pt x="78" y="139"/>
                    <a:pt x="88" y="136"/>
                    <a:pt x="97" y="132"/>
                  </a:cubicBezTo>
                  <a:cubicBezTo>
                    <a:pt x="113" y="148"/>
                    <a:pt x="113" y="148"/>
                    <a:pt x="113" y="148"/>
                  </a:cubicBezTo>
                  <a:cubicBezTo>
                    <a:pt x="121" y="140"/>
                    <a:pt x="121" y="140"/>
                    <a:pt x="121" y="140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24" y="113"/>
                    <a:pt x="134" y="94"/>
                    <a:pt x="134" y="71"/>
                  </a:cubicBezTo>
                  <a:close/>
                  <a:moveTo>
                    <a:pt x="11" y="74"/>
                  </a:moveTo>
                  <a:cubicBezTo>
                    <a:pt x="20" y="74"/>
                    <a:pt x="20" y="74"/>
                    <a:pt x="20" y="74"/>
                  </a:cubicBezTo>
                  <a:cubicBezTo>
                    <a:pt x="22" y="74"/>
                    <a:pt x="23" y="73"/>
                    <a:pt x="23" y="71"/>
                  </a:cubicBezTo>
                  <a:cubicBezTo>
                    <a:pt x="23" y="70"/>
                    <a:pt x="22" y="69"/>
                    <a:pt x="20" y="69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2" y="40"/>
                    <a:pt x="35" y="17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7"/>
                    <a:pt x="65" y="29"/>
                    <a:pt x="67" y="29"/>
                  </a:cubicBezTo>
                  <a:cubicBezTo>
                    <a:pt x="69" y="29"/>
                    <a:pt x="70" y="27"/>
                    <a:pt x="70" y="26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99" y="17"/>
                    <a:pt x="122" y="40"/>
                    <a:pt x="123" y="69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2" y="69"/>
                    <a:pt x="111" y="70"/>
                    <a:pt x="111" y="71"/>
                  </a:cubicBezTo>
                  <a:cubicBezTo>
                    <a:pt x="111" y="73"/>
                    <a:pt x="112" y="74"/>
                    <a:pt x="114" y="74"/>
                  </a:cubicBezTo>
                  <a:cubicBezTo>
                    <a:pt x="123" y="74"/>
                    <a:pt x="123" y="74"/>
                    <a:pt x="123" y="74"/>
                  </a:cubicBezTo>
                  <a:cubicBezTo>
                    <a:pt x="122" y="103"/>
                    <a:pt x="99" y="126"/>
                    <a:pt x="70" y="128"/>
                  </a:cubicBezTo>
                  <a:cubicBezTo>
                    <a:pt x="70" y="118"/>
                    <a:pt x="70" y="118"/>
                    <a:pt x="70" y="118"/>
                  </a:cubicBezTo>
                  <a:cubicBezTo>
                    <a:pt x="70" y="116"/>
                    <a:pt x="69" y="115"/>
                    <a:pt x="67" y="115"/>
                  </a:cubicBezTo>
                  <a:cubicBezTo>
                    <a:pt x="65" y="115"/>
                    <a:pt x="64" y="116"/>
                    <a:pt x="64" y="118"/>
                  </a:cubicBezTo>
                  <a:cubicBezTo>
                    <a:pt x="64" y="128"/>
                    <a:pt x="64" y="128"/>
                    <a:pt x="64" y="128"/>
                  </a:cubicBezTo>
                  <a:cubicBezTo>
                    <a:pt x="35" y="126"/>
                    <a:pt x="12" y="103"/>
                    <a:pt x="11" y="7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5" name="Freeform 102"/>
            <p:cNvSpPr>
              <a:spLocks/>
            </p:cNvSpPr>
            <p:nvPr/>
          </p:nvSpPr>
          <p:spPr bwMode="auto">
            <a:xfrm>
              <a:off x="7549446" y="3221370"/>
              <a:ext cx="159173" cy="145244"/>
            </a:xfrm>
            <a:custGeom>
              <a:avLst/>
              <a:gdLst>
                <a:gd name="T0" fmla="*/ 26167907 w 43"/>
                <a:gd name="T1" fmla="*/ 344353763 h 39"/>
                <a:gd name="T2" fmla="*/ 26167907 w 43"/>
                <a:gd name="T3" fmla="*/ 344353763 h 39"/>
                <a:gd name="T4" fmla="*/ 348925116 w 43"/>
                <a:gd name="T5" fmla="*/ 344353763 h 39"/>
                <a:gd name="T6" fmla="*/ 375093023 w 43"/>
                <a:gd name="T7" fmla="*/ 317866155 h 39"/>
                <a:gd name="T8" fmla="*/ 348925116 w 43"/>
                <a:gd name="T9" fmla="*/ 300206759 h 39"/>
                <a:gd name="T10" fmla="*/ 52338767 w 43"/>
                <a:gd name="T11" fmla="*/ 300206759 h 39"/>
                <a:gd name="T12" fmla="*/ 52338767 w 43"/>
                <a:gd name="T13" fmla="*/ 26487608 h 39"/>
                <a:gd name="T14" fmla="*/ 26167907 w 43"/>
                <a:gd name="T15" fmla="*/ 0 h 39"/>
                <a:gd name="T16" fmla="*/ 0 w 43"/>
                <a:gd name="T17" fmla="*/ 26487608 h 39"/>
                <a:gd name="T18" fmla="*/ 0 w 43"/>
                <a:gd name="T19" fmla="*/ 317866155 h 39"/>
                <a:gd name="T20" fmla="*/ 26167907 w 43"/>
                <a:gd name="T21" fmla="*/ 344353763 h 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3" h="39">
                  <a:moveTo>
                    <a:pt x="3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1" y="39"/>
                    <a:pt x="43" y="38"/>
                    <a:pt x="43" y="36"/>
                  </a:cubicBezTo>
                  <a:cubicBezTo>
                    <a:pt x="43" y="35"/>
                    <a:pt x="41" y="34"/>
                    <a:pt x="40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1"/>
                    <a:pt x="5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8"/>
                    <a:pt x="1" y="39"/>
                    <a:pt x="3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057725" y="3844812"/>
            <a:ext cx="468565" cy="486472"/>
            <a:chOff x="4318240" y="3016434"/>
            <a:chExt cx="624753" cy="648629"/>
          </a:xfrm>
        </p:grpSpPr>
        <p:sp>
          <p:nvSpPr>
            <p:cNvPr id="40986" name="Freeform 129"/>
            <p:cNvSpPr>
              <a:spLocks/>
            </p:cNvSpPr>
            <p:nvPr/>
          </p:nvSpPr>
          <p:spPr bwMode="auto">
            <a:xfrm>
              <a:off x="4318240" y="3285039"/>
              <a:ext cx="624753" cy="228810"/>
            </a:xfrm>
            <a:custGeom>
              <a:avLst/>
              <a:gdLst>
                <a:gd name="T0" fmla="*/ 730790586 w 171"/>
                <a:gd name="T1" fmla="*/ 302302387 h 63"/>
                <a:gd name="T2" fmla="*/ 203940406 w 171"/>
                <a:gd name="T3" fmla="*/ 0 h 63"/>
                <a:gd name="T4" fmla="*/ 0 w 171"/>
                <a:gd name="T5" fmla="*/ 125959087 h 63"/>
                <a:gd name="T6" fmla="*/ 730790586 w 171"/>
                <a:gd name="T7" fmla="*/ 529029902 h 63"/>
                <a:gd name="T8" fmla="*/ 1453083776 w 171"/>
                <a:gd name="T9" fmla="*/ 125959087 h 63"/>
                <a:gd name="T10" fmla="*/ 1249143369 w 171"/>
                <a:gd name="T11" fmla="*/ 0 h 63"/>
                <a:gd name="T12" fmla="*/ 730790586 w 171"/>
                <a:gd name="T13" fmla="*/ 302302387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" h="63">
                  <a:moveTo>
                    <a:pt x="86" y="36"/>
                  </a:moveTo>
                  <a:lnTo>
                    <a:pt x="24" y="0"/>
                  </a:lnTo>
                  <a:lnTo>
                    <a:pt x="0" y="15"/>
                  </a:lnTo>
                  <a:lnTo>
                    <a:pt x="86" y="63"/>
                  </a:lnTo>
                  <a:lnTo>
                    <a:pt x="171" y="15"/>
                  </a:lnTo>
                  <a:lnTo>
                    <a:pt x="147" y="0"/>
                  </a:lnTo>
                  <a:lnTo>
                    <a:pt x="86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7" name="Freeform 130"/>
            <p:cNvSpPr>
              <a:spLocks/>
            </p:cNvSpPr>
            <p:nvPr/>
          </p:nvSpPr>
          <p:spPr bwMode="auto">
            <a:xfrm>
              <a:off x="4318240" y="3438242"/>
              <a:ext cx="624753" cy="226821"/>
            </a:xfrm>
            <a:custGeom>
              <a:avLst/>
              <a:gdLst>
                <a:gd name="T0" fmla="*/ 730790586 w 171"/>
                <a:gd name="T1" fmla="*/ 289688434 h 62"/>
                <a:gd name="T2" fmla="*/ 203940406 w 171"/>
                <a:gd name="T3" fmla="*/ 0 h 62"/>
                <a:gd name="T4" fmla="*/ 0 w 171"/>
                <a:gd name="T5" fmla="*/ 110762538 h 62"/>
                <a:gd name="T6" fmla="*/ 730790586 w 171"/>
                <a:gd name="T7" fmla="*/ 528257268 h 62"/>
                <a:gd name="T8" fmla="*/ 1453083776 w 171"/>
                <a:gd name="T9" fmla="*/ 110762538 h 62"/>
                <a:gd name="T10" fmla="*/ 1249143369 w 171"/>
                <a:gd name="T11" fmla="*/ 0 h 62"/>
                <a:gd name="T12" fmla="*/ 730790586 w 171"/>
                <a:gd name="T13" fmla="*/ 289688434 h 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" h="62">
                  <a:moveTo>
                    <a:pt x="86" y="34"/>
                  </a:moveTo>
                  <a:lnTo>
                    <a:pt x="24" y="0"/>
                  </a:lnTo>
                  <a:lnTo>
                    <a:pt x="0" y="13"/>
                  </a:lnTo>
                  <a:lnTo>
                    <a:pt x="86" y="62"/>
                  </a:lnTo>
                  <a:lnTo>
                    <a:pt x="171" y="13"/>
                  </a:lnTo>
                  <a:lnTo>
                    <a:pt x="147" y="0"/>
                  </a:lnTo>
                  <a:lnTo>
                    <a:pt x="86" y="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0988" name="Freeform 131"/>
            <p:cNvSpPr>
              <a:spLocks/>
            </p:cNvSpPr>
            <p:nvPr/>
          </p:nvSpPr>
          <p:spPr bwMode="auto">
            <a:xfrm>
              <a:off x="4318240" y="3016434"/>
              <a:ext cx="624753" cy="356149"/>
            </a:xfrm>
            <a:custGeom>
              <a:avLst/>
              <a:gdLst>
                <a:gd name="T0" fmla="*/ 1453083776 w 171"/>
                <a:gd name="T1" fmla="*/ 411939676 h 97"/>
                <a:gd name="T2" fmla="*/ 730790586 w 171"/>
                <a:gd name="T3" fmla="*/ 0 h 97"/>
                <a:gd name="T4" fmla="*/ 0 w 171"/>
                <a:gd name="T5" fmla="*/ 411939676 h 97"/>
                <a:gd name="T6" fmla="*/ 730790586 w 171"/>
                <a:gd name="T7" fmla="*/ 832459903 h 97"/>
                <a:gd name="T8" fmla="*/ 1453083776 w 171"/>
                <a:gd name="T9" fmla="*/ 411939676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1" h="97">
                  <a:moveTo>
                    <a:pt x="171" y="48"/>
                  </a:moveTo>
                  <a:lnTo>
                    <a:pt x="86" y="0"/>
                  </a:lnTo>
                  <a:lnTo>
                    <a:pt x="0" y="48"/>
                  </a:lnTo>
                  <a:lnTo>
                    <a:pt x="86" y="97"/>
                  </a:lnTo>
                  <a:lnTo>
                    <a:pt x="171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40989" name="Oval 57"/>
          <p:cNvSpPr>
            <a:spLocks noChangeArrowheads="1"/>
          </p:cNvSpPr>
          <p:nvPr/>
        </p:nvSpPr>
        <p:spPr bwMode="auto">
          <a:xfrm>
            <a:off x="6714117" y="2503308"/>
            <a:ext cx="592421" cy="601375"/>
          </a:xfrm>
          <a:prstGeom prst="ellipse">
            <a:avLst/>
          </a:prstGeom>
          <a:solidFill>
            <a:srgbClr val="013B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rgbClr val="000000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0990" name="Oval 67"/>
          <p:cNvSpPr>
            <a:spLocks noChangeArrowheads="1"/>
          </p:cNvSpPr>
          <p:nvPr/>
        </p:nvSpPr>
        <p:spPr bwMode="auto">
          <a:xfrm>
            <a:off x="6714117" y="3888111"/>
            <a:ext cx="592421" cy="601375"/>
          </a:xfrm>
          <a:prstGeom prst="ellipse">
            <a:avLst/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rgbClr val="000000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0991" name="Oval 68"/>
          <p:cNvSpPr>
            <a:spLocks noChangeArrowheads="1"/>
          </p:cNvSpPr>
          <p:nvPr/>
        </p:nvSpPr>
        <p:spPr bwMode="auto">
          <a:xfrm>
            <a:off x="6714117" y="1293099"/>
            <a:ext cx="592421" cy="601374"/>
          </a:xfrm>
          <a:prstGeom prst="ellipse">
            <a:avLst/>
          </a:prstGeom>
          <a:solidFill>
            <a:srgbClr val="7671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rgbClr val="000000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0992" name="Oval 69"/>
          <p:cNvSpPr>
            <a:spLocks noChangeArrowheads="1"/>
          </p:cNvSpPr>
          <p:nvPr/>
        </p:nvSpPr>
        <p:spPr bwMode="auto">
          <a:xfrm>
            <a:off x="1928490" y="3888111"/>
            <a:ext cx="592421" cy="60137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rgbClr val="000000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0993" name="Oval 70"/>
          <p:cNvSpPr>
            <a:spLocks noChangeArrowheads="1"/>
          </p:cNvSpPr>
          <p:nvPr/>
        </p:nvSpPr>
        <p:spPr bwMode="auto">
          <a:xfrm>
            <a:off x="1928490" y="2480925"/>
            <a:ext cx="592421" cy="601374"/>
          </a:xfrm>
          <a:prstGeom prst="ellipse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sz="1350">
              <a:solidFill>
                <a:srgbClr val="000000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0994" name="Text Box 10"/>
          <p:cNvSpPr txBox="1">
            <a:spLocks noChangeArrowheads="1"/>
          </p:cNvSpPr>
          <p:nvPr/>
        </p:nvSpPr>
        <p:spPr bwMode="auto">
          <a:xfrm>
            <a:off x="1928490" y="2624180"/>
            <a:ext cx="592420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4290" tIns="17145" rIns="34290" bIns="17145">
            <a:spAutoFit/>
          </a:bodyPr>
          <a:lstStyle>
            <a:lvl1pPr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zh-CN" b="1" dirty="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2</a:t>
            </a:r>
            <a:r>
              <a:rPr lang="en-US" altLang="zh-CN" b="1" dirty="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5%</a:t>
            </a:r>
          </a:p>
        </p:txBody>
      </p:sp>
      <p:sp>
        <p:nvSpPr>
          <p:cNvPr id="40995" name="Text Box 10"/>
          <p:cNvSpPr txBox="1">
            <a:spLocks noChangeArrowheads="1"/>
          </p:cNvSpPr>
          <p:nvPr/>
        </p:nvSpPr>
        <p:spPr bwMode="auto">
          <a:xfrm>
            <a:off x="2000118" y="4007778"/>
            <a:ext cx="528467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4290" tIns="17145" rIns="34290" bIns="17145">
            <a:spAutoFit/>
          </a:bodyPr>
          <a:lstStyle>
            <a:lvl1pPr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b="1" dirty="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25%</a:t>
            </a:r>
          </a:p>
        </p:txBody>
      </p:sp>
      <p:sp>
        <p:nvSpPr>
          <p:cNvPr id="40996" name="Text Box 10"/>
          <p:cNvSpPr txBox="1">
            <a:spLocks noChangeArrowheads="1"/>
          </p:cNvSpPr>
          <p:nvPr/>
        </p:nvSpPr>
        <p:spPr bwMode="auto">
          <a:xfrm>
            <a:off x="6779775" y="1399338"/>
            <a:ext cx="528467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4290" tIns="17145" rIns="34290" bIns="17145">
            <a:spAutoFit/>
          </a:bodyPr>
          <a:lstStyle>
            <a:lvl1pPr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b="1" dirty="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25%</a:t>
            </a:r>
          </a:p>
        </p:txBody>
      </p:sp>
      <p:sp>
        <p:nvSpPr>
          <p:cNvPr id="40997" name="Text Box 10"/>
          <p:cNvSpPr txBox="1">
            <a:spLocks noChangeArrowheads="1"/>
          </p:cNvSpPr>
          <p:nvPr/>
        </p:nvSpPr>
        <p:spPr bwMode="auto">
          <a:xfrm>
            <a:off x="6779775" y="2653889"/>
            <a:ext cx="528467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4290" tIns="17145" rIns="34290" bIns="17145">
            <a:spAutoFit/>
          </a:bodyPr>
          <a:lstStyle>
            <a:lvl1pPr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b="1" dirty="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20%</a:t>
            </a:r>
          </a:p>
        </p:txBody>
      </p:sp>
      <p:sp>
        <p:nvSpPr>
          <p:cNvPr id="40998" name="Text Box 10"/>
          <p:cNvSpPr txBox="1">
            <a:spLocks noChangeArrowheads="1"/>
          </p:cNvSpPr>
          <p:nvPr/>
        </p:nvSpPr>
        <p:spPr bwMode="auto">
          <a:xfrm>
            <a:off x="6779775" y="3991626"/>
            <a:ext cx="528467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4290" tIns="17145" rIns="34290" bIns="17145">
            <a:spAutoFit/>
          </a:bodyPr>
          <a:lstStyle>
            <a:lvl1pPr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087438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b="1" dirty="0">
                <a:solidFill>
                  <a:srgbClr val="FFFFFF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5%</a:t>
            </a:r>
          </a:p>
        </p:txBody>
      </p:sp>
      <p:sp>
        <p:nvSpPr>
          <p:cNvPr id="40999" name="TextBox 13"/>
          <p:cNvSpPr txBox="1">
            <a:spLocks noChangeArrowheads="1"/>
          </p:cNvSpPr>
          <p:nvPr/>
        </p:nvSpPr>
        <p:spPr bwMode="auto">
          <a:xfrm>
            <a:off x="543688" y="2672236"/>
            <a:ext cx="121767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445469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行業及市場</a:t>
            </a:r>
            <a:endParaRPr lang="en-US" altLang="zh-CN" b="1" dirty="0">
              <a:solidFill>
                <a:srgbClr val="445469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1001" name="TextBox 13"/>
          <p:cNvSpPr txBox="1">
            <a:spLocks noChangeArrowheads="1"/>
          </p:cNvSpPr>
          <p:nvPr/>
        </p:nvSpPr>
        <p:spPr bwMode="auto">
          <a:xfrm>
            <a:off x="7382642" y="1435305"/>
            <a:ext cx="121767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445469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技術與產品</a:t>
            </a:r>
            <a:endParaRPr lang="en-US" altLang="zh-CN" b="1" dirty="0">
              <a:solidFill>
                <a:srgbClr val="445469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1003" name="TextBox 13"/>
          <p:cNvSpPr txBox="1">
            <a:spLocks noChangeArrowheads="1"/>
          </p:cNvSpPr>
          <p:nvPr/>
        </p:nvSpPr>
        <p:spPr bwMode="auto">
          <a:xfrm>
            <a:off x="543688" y="4075108"/>
            <a:ext cx="121767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445469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核心團隊</a:t>
            </a:r>
            <a:endParaRPr lang="en-US" altLang="zh-CN" b="1" dirty="0">
              <a:solidFill>
                <a:srgbClr val="445469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1005" name="TextBox 13"/>
          <p:cNvSpPr txBox="1">
            <a:spLocks noChangeArrowheads="1"/>
          </p:cNvSpPr>
          <p:nvPr/>
        </p:nvSpPr>
        <p:spPr bwMode="auto">
          <a:xfrm>
            <a:off x="7382642" y="2653675"/>
            <a:ext cx="121767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445469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商業模式</a:t>
            </a:r>
            <a:endParaRPr lang="en-US" altLang="zh-CN" b="1" dirty="0">
              <a:solidFill>
                <a:srgbClr val="445469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41007" name="TextBox 13"/>
          <p:cNvSpPr txBox="1">
            <a:spLocks noChangeArrowheads="1"/>
          </p:cNvSpPr>
          <p:nvPr/>
        </p:nvSpPr>
        <p:spPr bwMode="auto">
          <a:xfrm>
            <a:off x="7404780" y="4045633"/>
            <a:ext cx="121767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b="1" dirty="0">
                <a:solidFill>
                  <a:srgbClr val="445469"/>
                </a:solidFill>
                <a:latin typeface="Arial" pitchFamily="34" charset="0"/>
                <a:ea typeface="微软雅黑" pitchFamily="34" charset="-122"/>
                <a:sym typeface="Arial" pitchFamily="34" charset="0"/>
              </a:rPr>
              <a:t>財務分析</a:t>
            </a:r>
            <a:endParaRPr lang="en-US" altLang="zh-CN" b="1" dirty="0">
              <a:solidFill>
                <a:srgbClr val="445469"/>
              </a:solidFill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1403C-2ACC-4EA5-B3F6-D5A6709EB2A9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51" name="TextBox 8">
            <a:extLst>
              <a:ext uri="{FF2B5EF4-FFF2-40B4-BE49-F238E27FC236}">
                <a16:creationId xmlns="" xmlns:a16="http://schemas.microsoft.com/office/drawing/2014/main" id="{84443121-FA2B-AC40-919A-7F620F21D0EF}"/>
              </a:ext>
            </a:extLst>
          </p:cNvPr>
          <p:cNvSpPr txBox="1"/>
          <p:nvPr/>
        </p:nvSpPr>
        <p:spPr>
          <a:xfrm>
            <a:off x="179512" y="121196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評選標準</a:t>
            </a:r>
            <a:endParaRPr lang="zh-TW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19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2627784" cy="571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588503" y="2878233"/>
            <a:ext cx="1415773" cy="1066641"/>
            <a:chOff x="491641" y="2087602"/>
            <a:chExt cx="1415773" cy="1066641"/>
          </a:xfrm>
        </p:grpSpPr>
        <p:sp>
          <p:nvSpPr>
            <p:cNvPr id="20" name="矩形 19"/>
            <p:cNvSpPr/>
            <p:nvPr/>
          </p:nvSpPr>
          <p:spPr>
            <a:xfrm>
              <a:off x="1107165" y="2087602"/>
              <a:ext cx="18473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697"/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1641" y="2569468"/>
              <a:ext cx="14157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97"/>
              <a:r>
                <a:rPr lang="zh-Hant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zh-TW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  <a:r>
                <a:rPr lang="zh-Hant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章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4427984" y="2442014"/>
            <a:ext cx="2646834" cy="830972"/>
          </a:xfrm>
          <a:prstGeom prst="rect">
            <a:avLst/>
          </a:prstGeom>
          <a:noFill/>
        </p:spPr>
        <p:txBody>
          <a:bodyPr wrap="none" lIns="91418" tIns="45708" rIns="91418" bIns="45708" rtlCol="0">
            <a:spAutoFit/>
          </a:bodyPr>
          <a:lstStyle/>
          <a:p>
            <a:r>
              <a:rPr lang="zh-Hant" altLang="en-US" sz="4800" b="1" dirty="0">
                <a:latin typeface="微软雅黑"/>
                <a:ea typeface="微软雅黑"/>
              </a:rPr>
              <a:t>深化輔導</a:t>
            </a:r>
            <a:endParaRPr lang="zh-CN" altLang="en-US" sz="4800" b="1" dirty="0">
              <a:latin typeface="微软雅黑"/>
              <a:ea typeface="微软雅黑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8662A084-2E54-7843-AD5F-D9C2F601CEB7}"/>
              </a:ext>
            </a:extLst>
          </p:cNvPr>
          <p:cNvGrpSpPr/>
          <p:nvPr/>
        </p:nvGrpSpPr>
        <p:grpSpPr>
          <a:xfrm>
            <a:off x="360288" y="895629"/>
            <a:ext cx="1872208" cy="1889863"/>
            <a:chOff x="3592030" y="1284799"/>
            <a:chExt cx="1872208" cy="1889863"/>
          </a:xfrm>
        </p:grpSpPr>
        <p:sp>
          <p:nvSpPr>
            <p:cNvPr id="23" name="橢圓 22">
              <a:extLst>
                <a:ext uri="{FF2B5EF4-FFF2-40B4-BE49-F238E27FC236}">
                  <a16:creationId xmlns="" xmlns:a16="http://schemas.microsoft.com/office/drawing/2014/main" id="{CA6FC1F0-5A13-9641-B8EE-9F4D847C6EED}"/>
                </a:ext>
              </a:extLst>
            </p:cNvPr>
            <p:cNvSpPr/>
            <p:nvPr/>
          </p:nvSpPr>
          <p:spPr>
            <a:xfrm>
              <a:off x="3592030" y="1284799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6" name="圖片 25">
              <a:extLst>
                <a:ext uri="{FF2B5EF4-FFF2-40B4-BE49-F238E27FC236}">
                  <a16:creationId xmlns="" xmlns:a16="http://schemas.microsoft.com/office/drawing/2014/main" id="{A49A2358-851D-344B-B4EE-9A05C091D5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599"/>
            <a:stretch/>
          </p:blipFill>
          <p:spPr>
            <a:xfrm>
              <a:off x="3639193" y="1950526"/>
              <a:ext cx="1738810" cy="12241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044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9500">
        <p14:switch dir="r"/>
      </p:transition>
    </mc:Choice>
    <mc:Fallback xmlns="">
      <p:transition spd="slow" advClick="0" advTm="95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467544" y="1183314"/>
            <a:ext cx="8155795" cy="2817297"/>
            <a:chOff x="694215" y="1874838"/>
            <a:chExt cx="10874393" cy="3756396"/>
          </a:xfrm>
        </p:grpSpPr>
        <p:sp>
          <p:nvSpPr>
            <p:cNvPr id="34819" name="Rounded Rectangle 29"/>
            <p:cNvSpPr>
              <a:spLocks noChangeArrowheads="1"/>
            </p:cNvSpPr>
            <p:nvPr/>
          </p:nvSpPr>
          <p:spPr bwMode="auto">
            <a:xfrm>
              <a:off x="765038" y="1988840"/>
              <a:ext cx="2572279" cy="3642394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en-US" altLang="zh-CN">
                <a:solidFill>
                  <a:srgbClr val="FFFFFF"/>
                </a:solidFill>
              </a:endParaRPr>
            </a:p>
          </p:txBody>
        </p:sp>
        <p:sp>
          <p:nvSpPr>
            <p:cNvPr id="34820" name="Rounded Rectangle 30"/>
            <p:cNvSpPr>
              <a:spLocks noChangeArrowheads="1"/>
            </p:cNvSpPr>
            <p:nvPr/>
          </p:nvSpPr>
          <p:spPr bwMode="auto">
            <a:xfrm>
              <a:off x="3508133" y="1988840"/>
              <a:ext cx="2572279" cy="3642394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en-US" altLang="zh-CN">
                <a:solidFill>
                  <a:srgbClr val="FFFFFF"/>
                </a:solidFill>
              </a:endParaRPr>
            </a:p>
          </p:txBody>
        </p:sp>
        <p:sp>
          <p:nvSpPr>
            <p:cNvPr id="34821" name="Rounded Rectangle 31"/>
            <p:cNvSpPr>
              <a:spLocks noChangeArrowheads="1"/>
            </p:cNvSpPr>
            <p:nvPr/>
          </p:nvSpPr>
          <p:spPr bwMode="auto">
            <a:xfrm>
              <a:off x="6253236" y="1988840"/>
              <a:ext cx="2572279" cy="3642394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en-US" altLang="zh-CN">
                <a:solidFill>
                  <a:srgbClr val="FFFFFF"/>
                </a:solidFill>
              </a:endParaRPr>
            </a:p>
          </p:txBody>
        </p:sp>
        <p:sp>
          <p:nvSpPr>
            <p:cNvPr id="34822" name="Rounded Rectangle 32"/>
            <p:cNvSpPr>
              <a:spLocks noChangeArrowheads="1"/>
            </p:cNvSpPr>
            <p:nvPr/>
          </p:nvSpPr>
          <p:spPr bwMode="auto">
            <a:xfrm>
              <a:off x="8996329" y="1988840"/>
              <a:ext cx="2572279" cy="3642394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en-US" altLang="zh-CN">
                <a:solidFill>
                  <a:srgbClr val="FFFFFF"/>
                </a:solidFill>
              </a:endParaRPr>
            </a:p>
          </p:txBody>
        </p:sp>
        <p:sp>
          <p:nvSpPr>
            <p:cNvPr id="34823" name="Rounded Rectangle 9"/>
            <p:cNvSpPr>
              <a:spLocks noChangeArrowheads="1"/>
            </p:cNvSpPr>
            <p:nvPr/>
          </p:nvSpPr>
          <p:spPr bwMode="auto">
            <a:xfrm>
              <a:off x="694215" y="1874838"/>
              <a:ext cx="2572279" cy="3642394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en-US" altLang="zh-CN">
                <a:solidFill>
                  <a:srgbClr val="FFFFFF"/>
                </a:solidFill>
              </a:endParaRPr>
            </a:p>
          </p:txBody>
        </p:sp>
        <p:sp>
          <p:nvSpPr>
            <p:cNvPr id="34824" name="Rounded Rectangle 10"/>
            <p:cNvSpPr>
              <a:spLocks noChangeArrowheads="1"/>
            </p:cNvSpPr>
            <p:nvPr/>
          </p:nvSpPr>
          <p:spPr bwMode="auto">
            <a:xfrm>
              <a:off x="3437310" y="1874838"/>
              <a:ext cx="2572279" cy="3642394"/>
            </a:xfrm>
            <a:prstGeom prst="roundRect">
              <a:avLst>
                <a:gd name="adj" fmla="val 16667"/>
              </a:avLst>
            </a:prstGeom>
            <a:solidFill>
              <a:srgbClr val="013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en-US" altLang="zh-CN">
                <a:solidFill>
                  <a:srgbClr val="FFFFFF"/>
                </a:solidFill>
              </a:endParaRPr>
            </a:p>
          </p:txBody>
        </p:sp>
        <p:sp>
          <p:nvSpPr>
            <p:cNvPr id="34825" name="Rounded Rectangle 11"/>
            <p:cNvSpPr>
              <a:spLocks noChangeArrowheads="1"/>
            </p:cNvSpPr>
            <p:nvPr/>
          </p:nvSpPr>
          <p:spPr bwMode="auto">
            <a:xfrm>
              <a:off x="6182413" y="1874838"/>
              <a:ext cx="2572279" cy="3642394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en-US" altLang="zh-CN">
                <a:solidFill>
                  <a:srgbClr val="FFFFFF"/>
                </a:solidFill>
              </a:endParaRPr>
            </a:p>
          </p:txBody>
        </p:sp>
        <p:sp>
          <p:nvSpPr>
            <p:cNvPr id="34826" name="Rounded Rectangle 12"/>
            <p:cNvSpPr>
              <a:spLocks noChangeArrowheads="1"/>
            </p:cNvSpPr>
            <p:nvPr/>
          </p:nvSpPr>
          <p:spPr bwMode="auto">
            <a:xfrm>
              <a:off x="8925506" y="1874838"/>
              <a:ext cx="2572279" cy="364239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/>
              <a:endParaRPr lang="en-US" altLang="zh-CN">
                <a:solidFill>
                  <a:srgbClr val="FFFFFF"/>
                </a:solidFill>
              </a:endParaRPr>
            </a:p>
          </p:txBody>
        </p:sp>
        <p:sp>
          <p:nvSpPr>
            <p:cNvPr id="34827" name="Freeform 6"/>
            <p:cNvSpPr>
              <a:spLocks noEditPoints="1"/>
            </p:cNvSpPr>
            <p:nvPr/>
          </p:nvSpPr>
          <p:spPr bwMode="auto">
            <a:xfrm>
              <a:off x="4456172" y="2326996"/>
              <a:ext cx="536562" cy="655127"/>
            </a:xfrm>
            <a:custGeom>
              <a:avLst/>
              <a:gdLst>
                <a:gd name="T0" fmla="*/ 34166831 w 781"/>
                <a:gd name="T1" fmla="*/ 231497676 h 953"/>
                <a:gd name="T2" fmla="*/ 108097548 w 781"/>
                <a:gd name="T3" fmla="*/ 231497676 h 953"/>
                <a:gd name="T4" fmla="*/ 108097548 w 781"/>
                <a:gd name="T5" fmla="*/ 247422023 h 953"/>
                <a:gd name="T6" fmla="*/ 34166831 w 781"/>
                <a:gd name="T7" fmla="*/ 247422023 h 953"/>
                <a:gd name="T8" fmla="*/ 34166831 w 781"/>
                <a:gd name="T9" fmla="*/ 231497676 h 953"/>
                <a:gd name="T10" fmla="*/ 34166831 w 781"/>
                <a:gd name="T11" fmla="*/ 205841360 h 953"/>
                <a:gd name="T12" fmla="*/ 108097548 w 781"/>
                <a:gd name="T13" fmla="*/ 205841360 h 953"/>
                <a:gd name="T14" fmla="*/ 108097548 w 781"/>
                <a:gd name="T15" fmla="*/ 221765708 h 953"/>
                <a:gd name="T16" fmla="*/ 34166831 w 781"/>
                <a:gd name="T17" fmla="*/ 221765708 h 953"/>
                <a:gd name="T18" fmla="*/ 34166831 w 781"/>
                <a:gd name="T19" fmla="*/ 205841360 h 953"/>
                <a:gd name="T20" fmla="*/ 34166831 w 781"/>
                <a:gd name="T21" fmla="*/ 178415250 h 953"/>
                <a:gd name="T22" fmla="*/ 108097548 w 781"/>
                <a:gd name="T23" fmla="*/ 178415250 h 953"/>
                <a:gd name="T24" fmla="*/ 108097548 w 781"/>
                <a:gd name="T25" fmla="*/ 194340141 h 953"/>
                <a:gd name="T26" fmla="*/ 34166831 w 781"/>
                <a:gd name="T27" fmla="*/ 194340141 h 953"/>
                <a:gd name="T28" fmla="*/ 34166831 w 781"/>
                <a:gd name="T29" fmla="*/ 178415250 h 953"/>
                <a:gd name="T30" fmla="*/ 34166831 w 781"/>
                <a:gd name="T31" fmla="*/ 154233311 h 953"/>
                <a:gd name="T32" fmla="*/ 108097548 w 781"/>
                <a:gd name="T33" fmla="*/ 154233311 h 953"/>
                <a:gd name="T34" fmla="*/ 108097548 w 781"/>
                <a:gd name="T35" fmla="*/ 169863326 h 953"/>
                <a:gd name="T36" fmla="*/ 34166831 w 781"/>
                <a:gd name="T37" fmla="*/ 169863326 h 953"/>
                <a:gd name="T38" fmla="*/ 34166831 w 781"/>
                <a:gd name="T39" fmla="*/ 154233311 h 953"/>
                <a:gd name="T40" fmla="*/ 34166831 w 781"/>
                <a:gd name="T41" fmla="*/ 127987245 h 953"/>
                <a:gd name="T42" fmla="*/ 108097548 w 781"/>
                <a:gd name="T43" fmla="*/ 127987245 h 953"/>
                <a:gd name="T44" fmla="*/ 108097548 w 781"/>
                <a:gd name="T45" fmla="*/ 143912136 h 953"/>
                <a:gd name="T46" fmla="*/ 34166831 w 781"/>
                <a:gd name="T47" fmla="*/ 143912136 h 953"/>
                <a:gd name="T48" fmla="*/ 34166831 w 781"/>
                <a:gd name="T49" fmla="*/ 127987245 h 953"/>
                <a:gd name="T50" fmla="*/ 156991583 w 781"/>
                <a:gd name="T51" fmla="*/ 49838255 h 953"/>
                <a:gd name="T52" fmla="*/ 188801931 w 781"/>
                <a:gd name="T53" fmla="*/ 49838255 h 953"/>
                <a:gd name="T54" fmla="*/ 188801931 w 781"/>
                <a:gd name="T55" fmla="*/ 241819394 h 953"/>
                <a:gd name="T56" fmla="*/ 156991583 w 781"/>
                <a:gd name="T57" fmla="*/ 241819394 h 953"/>
                <a:gd name="T58" fmla="*/ 156991583 w 781"/>
                <a:gd name="T59" fmla="*/ 49838255 h 953"/>
                <a:gd name="T60" fmla="*/ 79821381 w 781"/>
                <a:gd name="T61" fmla="*/ 19758268 h 953"/>
                <a:gd name="T62" fmla="*/ 82766713 w 781"/>
                <a:gd name="T63" fmla="*/ 31259487 h 953"/>
                <a:gd name="T64" fmla="*/ 83355562 w 781"/>
                <a:gd name="T65" fmla="*/ 43350457 h 953"/>
                <a:gd name="T66" fmla="*/ 81883168 w 781"/>
                <a:gd name="T67" fmla="*/ 56031177 h 953"/>
                <a:gd name="T68" fmla="*/ 78053747 w 781"/>
                <a:gd name="T69" fmla="*/ 68122147 h 953"/>
                <a:gd name="T70" fmla="*/ 71574233 w 781"/>
                <a:gd name="T71" fmla="*/ 80213117 h 953"/>
                <a:gd name="T72" fmla="*/ 63032390 w 781"/>
                <a:gd name="T73" fmla="*/ 91419461 h 953"/>
                <a:gd name="T74" fmla="*/ 52428760 w 781"/>
                <a:gd name="T75" fmla="*/ 101741179 h 953"/>
                <a:gd name="T76" fmla="*/ 50661669 w 781"/>
                <a:gd name="T77" fmla="*/ 96138007 h 953"/>
                <a:gd name="T78" fmla="*/ 47715794 w 781"/>
                <a:gd name="T79" fmla="*/ 90239960 h 953"/>
                <a:gd name="T80" fmla="*/ 44475765 w 781"/>
                <a:gd name="T81" fmla="*/ 84931663 h 953"/>
                <a:gd name="T82" fmla="*/ 39763342 w 781"/>
                <a:gd name="T83" fmla="*/ 79918242 h 953"/>
                <a:gd name="T84" fmla="*/ 36523314 w 781"/>
                <a:gd name="T85" fmla="*/ 77559240 h 953"/>
                <a:gd name="T86" fmla="*/ 31810891 w 781"/>
                <a:gd name="T87" fmla="*/ 74609945 h 953"/>
                <a:gd name="T88" fmla="*/ 25624988 w 781"/>
                <a:gd name="T89" fmla="*/ 71956068 h 953"/>
                <a:gd name="T90" fmla="*/ 16788991 w 781"/>
                <a:gd name="T91" fmla="*/ 80802867 h 953"/>
                <a:gd name="T92" fmla="*/ 15905446 w 781"/>
                <a:gd name="T93" fmla="*/ 260987912 h 953"/>
                <a:gd name="T94" fmla="*/ 212954524 w 781"/>
                <a:gd name="T95" fmla="*/ 260987912 h 953"/>
                <a:gd name="T96" fmla="*/ 213543916 w 781"/>
                <a:gd name="T97" fmla="*/ 19758268 h 953"/>
                <a:gd name="T98" fmla="*/ 79821381 w 781"/>
                <a:gd name="T99" fmla="*/ 19758268 h 953"/>
                <a:gd name="T100" fmla="*/ 73046628 w 781"/>
                <a:gd name="T101" fmla="*/ 0 h 953"/>
                <a:gd name="T102" fmla="*/ 230038211 w 781"/>
                <a:gd name="T103" fmla="*/ 0 h 953"/>
                <a:gd name="T104" fmla="*/ 228859970 w 781"/>
                <a:gd name="T105" fmla="*/ 281041055 h 953"/>
                <a:gd name="T106" fmla="*/ 0 w 781"/>
                <a:gd name="T107" fmla="*/ 281041055 h 953"/>
                <a:gd name="T108" fmla="*/ 883545 w 781"/>
                <a:gd name="T109" fmla="*/ 71071442 h 953"/>
                <a:gd name="T110" fmla="*/ 73046628 w 781"/>
                <a:gd name="T111" fmla="*/ 0 h 9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781" h="953">
                  <a:moveTo>
                    <a:pt x="116" y="785"/>
                  </a:moveTo>
                  <a:lnTo>
                    <a:pt x="367" y="785"/>
                  </a:lnTo>
                  <a:lnTo>
                    <a:pt x="367" y="839"/>
                  </a:lnTo>
                  <a:lnTo>
                    <a:pt x="116" y="839"/>
                  </a:lnTo>
                  <a:lnTo>
                    <a:pt x="116" y="785"/>
                  </a:lnTo>
                  <a:close/>
                  <a:moveTo>
                    <a:pt x="116" y="698"/>
                  </a:moveTo>
                  <a:lnTo>
                    <a:pt x="367" y="698"/>
                  </a:lnTo>
                  <a:lnTo>
                    <a:pt x="367" y="752"/>
                  </a:lnTo>
                  <a:lnTo>
                    <a:pt x="116" y="752"/>
                  </a:lnTo>
                  <a:lnTo>
                    <a:pt x="116" y="698"/>
                  </a:lnTo>
                  <a:close/>
                  <a:moveTo>
                    <a:pt x="116" y="605"/>
                  </a:moveTo>
                  <a:lnTo>
                    <a:pt x="367" y="605"/>
                  </a:lnTo>
                  <a:lnTo>
                    <a:pt x="367" y="659"/>
                  </a:lnTo>
                  <a:lnTo>
                    <a:pt x="116" y="659"/>
                  </a:lnTo>
                  <a:lnTo>
                    <a:pt x="116" y="605"/>
                  </a:lnTo>
                  <a:close/>
                  <a:moveTo>
                    <a:pt x="116" y="523"/>
                  </a:moveTo>
                  <a:lnTo>
                    <a:pt x="367" y="523"/>
                  </a:lnTo>
                  <a:lnTo>
                    <a:pt x="367" y="576"/>
                  </a:lnTo>
                  <a:lnTo>
                    <a:pt x="116" y="576"/>
                  </a:lnTo>
                  <a:lnTo>
                    <a:pt x="116" y="523"/>
                  </a:lnTo>
                  <a:close/>
                  <a:moveTo>
                    <a:pt x="116" y="434"/>
                  </a:moveTo>
                  <a:lnTo>
                    <a:pt x="367" y="434"/>
                  </a:lnTo>
                  <a:lnTo>
                    <a:pt x="367" y="488"/>
                  </a:lnTo>
                  <a:lnTo>
                    <a:pt x="116" y="488"/>
                  </a:lnTo>
                  <a:lnTo>
                    <a:pt x="116" y="434"/>
                  </a:lnTo>
                  <a:close/>
                  <a:moveTo>
                    <a:pt x="533" y="169"/>
                  </a:moveTo>
                  <a:lnTo>
                    <a:pt x="641" y="169"/>
                  </a:lnTo>
                  <a:lnTo>
                    <a:pt x="641" y="820"/>
                  </a:lnTo>
                  <a:lnTo>
                    <a:pt x="533" y="820"/>
                  </a:lnTo>
                  <a:lnTo>
                    <a:pt x="533" y="169"/>
                  </a:lnTo>
                  <a:close/>
                  <a:moveTo>
                    <a:pt x="271" y="67"/>
                  </a:moveTo>
                  <a:lnTo>
                    <a:pt x="281" y="106"/>
                  </a:lnTo>
                  <a:lnTo>
                    <a:pt x="283" y="147"/>
                  </a:lnTo>
                  <a:lnTo>
                    <a:pt x="278" y="190"/>
                  </a:lnTo>
                  <a:lnTo>
                    <a:pt x="265" y="231"/>
                  </a:lnTo>
                  <a:lnTo>
                    <a:pt x="243" y="272"/>
                  </a:lnTo>
                  <a:lnTo>
                    <a:pt x="214" y="310"/>
                  </a:lnTo>
                  <a:lnTo>
                    <a:pt x="178" y="345"/>
                  </a:lnTo>
                  <a:lnTo>
                    <a:pt x="172" y="326"/>
                  </a:lnTo>
                  <a:lnTo>
                    <a:pt x="162" y="306"/>
                  </a:lnTo>
                  <a:lnTo>
                    <a:pt x="151" y="288"/>
                  </a:lnTo>
                  <a:lnTo>
                    <a:pt x="135" y="271"/>
                  </a:lnTo>
                  <a:lnTo>
                    <a:pt x="124" y="263"/>
                  </a:lnTo>
                  <a:lnTo>
                    <a:pt x="108" y="253"/>
                  </a:lnTo>
                  <a:lnTo>
                    <a:pt x="87" y="244"/>
                  </a:lnTo>
                  <a:lnTo>
                    <a:pt x="57" y="274"/>
                  </a:lnTo>
                  <a:lnTo>
                    <a:pt x="54" y="885"/>
                  </a:lnTo>
                  <a:lnTo>
                    <a:pt x="723" y="885"/>
                  </a:lnTo>
                  <a:lnTo>
                    <a:pt x="725" y="67"/>
                  </a:lnTo>
                  <a:lnTo>
                    <a:pt x="271" y="67"/>
                  </a:lnTo>
                  <a:close/>
                  <a:moveTo>
                    <a:pt x="248" y="0"/>
                  </a:moveTo>
                  <a:lnTo>
                    <a:pt x="781" y="0"/>
                  </a:lnTo>
                  <a:lnTo>
                    <a:pt x="777" y="953"/>
                  </a:lnTo>
                  <a:lnTo>
                    <a:pt x="0" y="953"/>
                  </a:lnTo>
                  <a:lnTo>
                    <a:pt x="3" y="241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1350"/>
            </a:p>
          </p:txBody>
        </p:sp>
        <p:sp>
          <p:nvSpPr>
            <p:cNvPr id="34828" name="Freeform 7"/>
            <p:cNvSpPr>
              <a:spLocks noEditPoints="1"/>
            </p:cNvSpPr>
            <p:nvPr/>
          </p:nvSpPr>
          <p:spPr bwMode="auto">
            <a:xfrm>
              <a:off x="1616619" y="2210439"/>
              <a:ext cx="727473" cy="888240"/>
            </a:xfrm>
            <a:custGeom>
              <a:avLst/>
              <a:gdLst>
                <a:gd name="T0" fmla="*/ 101505696 w 1061"/>
                <a:gd name="T1" fmla="*/ 311117934 h 1297"/>
                <a:gd name="T2" fmla="*/ 104146167 w 1061"/>
                <a:gd name="T3" fmla="*/ 328678744 h 1297"/>
                <a:gd name="T4" fmla="*/ 99451815 w 1061"/>
                <a:gd name="T5" fmla="*/ 333654307 h 1297"/>
                <a:gd name="T6" fmla="*/ 93877846 w 1061"/>
                <a:gd name="T7" fmla="*/ 338922550 h 1297"/>
                <a:gd name="T8" fmla="*/ 74809036 w 1061"/>
                <a:gd name="T9" fmla="*/ 339800590 h 1297"/>
                <a:gd name="T10" fmla="*/ 72168564 w 1061"/>
                <a:gd name="T11" fmla="*/ 337751829 h 1297"/>
                <a:gd name="T12" fmla="*/ 64541256 w 1061"/>
                <a:gd name="T13" fmla="*/ 332776266 h 1297"/>
                <a:gd name="T14" fmla="*/ 61900785 w 1061"/>
                <a:gd name="T15" fmla="*/ 314630096 h 1297"/>
                <a:gd name="T16" fmla="*/ 66594596 w 1061"/>
                <a:gd name="T17" fmla="*/ 309947214 h 1297"/>
                <a:gd name="T18" fmla="*/ 27576817 w 1061"/>
                <a:gd name="T19" fmla="*/ 286532800 h 1297"/>
                <a:gd name="T20" fmla="*/ 146977600 w 1061"/>
                <a:gd name="T21" fmla="*/ 280094378 h 1297"/>
                <a:gd name="T22" fmla="*/ 27576817 w 1061"/>
                <a:gd name="T23" fmla="*/ 213655980 h 1297"/>
                <a:gd name="T24" fmla="*/ 0 w 1061"/>
                <a:gd name="T25" fmla="*/ 213655980 h 1297"/>
                <a:gd name="T26" fmla="*/ 141403631 w 1061"/>
                <a:gd name="T27" fmla="*/ 222143705 h 1297"/>
                <a:gd name="T28" fmla="*/ 75982759 w 1061"/>
                <a:gd name="T29" fmla="*/ 177656320 h 1297"/>
                <a:gd name="T30" fmla="*/ 49872691 w 1061"/>
                <a:gd name="T31" fmla="*/ 194631769 h 1297"/>
                <a:gd name="T32" fmla="*/ 43712131 w 1061"/>
                <a:gd name="T33" fmla="*/ 225655867 h 1297"/>
                <a:gd name="T34" fmla="*/ 61900785 w 1061"/>
                <a:gd name="T35" fmla="*/ 252289762 h 1297"/>
                <a:gd name="T36" fmla="*/ 68354910 w 1061"/>
                <a:gd name="T37" fmla="*/ 262240888 h 1297"/>
                <a:gd name="T38" fmla="*/ 98278633 w 1061"/>
                <a:gd name="T39" fmla="*/ 259021406 h 1297"/>
                <a:gd name="T40" fmla="*/ 111186884 w 1061"/>
                <a:gd name="T41" fmla="*/ 247606879 h 1297"/>
                <a:gd name="T42" fmla="*/ 124095135 w 1061"/>
                <a:gd name="T43" fmla="*/ 217460822 h 1297"/>
                <a:gd name="T44" fmla="*/ 112067041 w 1061"/>
                <a:gd name="T45" fmla="*/ 188778166 h 1297"/>
                <a:gd name="T46" fmla="*/ 83610067 w 1061"/>
                <a:gd name="T47" fmla="*/ 176485599 h 1297"/>
                <a:gd name="T48" fmla="*/ 112653632 w 1061"/>
                <a:gd name="T49" fmla="*/ 173851477 h 1297"/>
                <a:gd name="T50" fmla="*/ 134362915 w 1061"/>
                <a:gd name="T51" fmla="*/ 207217016 h 1297"/>
                <a:gd name="T52" fmla="*/ 126148475 w 1061"/>
                <a:gd name="T53" fmla="*/ 247899559 h 1297"/>
                <a:gd name="T54" fmla="*/ 109720136 w 1061"/>
                <a:gd name="T55" fmla="*/ 262826248 h 1297"/>
                <a:gd name="T56" fmla="*/ 104732758 w 1061"/>
                <a:gd name="T57" fmla="*/ 306435052 h 1297"/>
                <a:gd name="T58" fmla="*/ 58087131 w 1061"/>
                <a:gd name="T59" fmla="*/ 303215570 h 1297"/>
                <a:gd name="T60" fmla="*/ 55740225 w 1061"/>
                <a:gd name="T61" fmla="*/ 261948207 h 1297"/>
                <a:gd name="T62" fmla="*/ 35791257 w 1061"/>
                <a:gd name="T63" fmla="*/ 238241114 h 1297"/>
                <a:gd name="T64" fmla="*/ 36670873 w 1061"/>
                <a:gd name="T65" fmla="*/ 194339089 h 1297"/>
                <a:gd name="T66" fmla="*/ 71581973 w 1061"/>
                <a:gd name="T67" fmla="*/ 166534473 h 1297"/>
                <a:gd name="T68" fmla="*/ 41365226 w 1061"/>
                <a:gd name="T69" fmla="*/ 177070959 h 1297"/>
                <a:gd name="T70" fmla="*/ 146977600 w 1061"/>
                <a:gd name="T71" fmla="*/ 155412627 h 1297"/>
                <a:gd name="T72" fmla="*/ 88303878 w 1061"/>
                <a:gd name="T73" fmla="*/ 125266570 h 1297"/>
                <a:gd name="T74" fmla="*/ 88303878 w 1061"/>
                <a:gd name="T75" fmla="*/ 125266570 h 1297"/>
                <a:gd name="T76" fmla="*/ 234108296 w 1061"/>
                <a:gd name="T77" fmla="*/ 96876594 h 1297"/>
                <a:gd name="T78" fmla="*/ 269312421 w 1061"/>
                <a:gd name="T79" fmla="*/ 75218803 h 1297"/>
                <a:gd name="T80" fmla="*/ 285741301 w 1061"/>
                <a:gd name="T81" fmla="*/ 86340649 h 1297"/>
                <a:gd name="T82" fmla="*/ 305103678 w 1061"/>
                <a:gd name="T83" fmla="*/ 231216790 h 1297"/>
                <a:gd name="T84" fmla="*/ 285741301 w 1061"/>
                <a:gd name="T85" fmla="*/ 227704628 h 1297"/>
                <a:gd name="T86" fmla="*/ 241442579 w 1061"/>
                <a:gd name="T87" fmla="*/ 257850685 h 1297"/>
                <a:gd name="T88" fmla="*/ 78622690 w 1061"/>
                <a:gd name="T89" fmla="*/ 103900918 h 1297"/>
                <a:gd name="T90" fmla="*/ 64247690 w 1061"/>
                <a:gd name="T91" fmla="*/ 89852811 h 1297"/>
                <a:gd name="T92" fmla="*/ 78622690 w 1061"/>
                <a:gd name="T93" fmla="*/ 76096843 h 1297"/>
                <a:gd name="T94" fmla="*/ 223253384 w 1061"/>
                <a:gd name="T95" fmla="*/ 122047088 h 1297"/>
                <a:gd name="T96" fmla="*/ 248776862 w 1061"/>
                <a:gd name="T97" fmla="*/ 75511483 h 1297"/>
                <a:gd name="T98" fmla="*/ 233521705 w 1061"/>
                <a:gd name="T99" fmla="*/ 1463401 h 1297"/>
                <a:gd name="T100" fmla="*/ 257284327 w 1061"/>
                <a:gd name="T101" fmla="*/ 28389976 h 1297"/>
                <a:gd name="T102" fmla="*/ 248776862 w 1061"/>
                <a:gd name="T103" fmla="*/ 65853037 h 1297"/>
                <a:gd name="T104" fmla="*/ 215332510 w 1061"/>
                <a:gd name="T105" fmla="*/ 76096843 h 1297"/>
                <a:gd name="T106" fmla="*/ 191569888 w 1061"/>
                <a:gd name="T107" fmla="*/ 49170268 h 1297"/>
                <a:gd name="T108" fmla="*/ 200664486 w 1061"/>
                <a:gd name="T109" fmla="*/ 11121846 h 129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61" h="1297">
                  <a:moveTo>
                    <a:pt x="235" y="1059"/>
                  </a:moveTo>
                  <a:lnTo>
                    <a:pt x="331" y="1059"/>
                  </a:lnTo>
                  <a:lnTo>
                    <a:pt x="339" y="1059"/>
                  </a:lnTo>
                  <a:lnTo>
                    <a:pt x="346" y="1063"/>
                  </a:lnTo>
                  <a:lnTo>
                    <a:pt x="350" y="1066"/>
                  </a:lnTo>
                  <a:lnTo>
                    <a:pt x="354" y="1071"/>
                  </a:lnTo>
                  <a:lnTo>
                    <a:pt x="355" y="1075"/>
                  </a:lnTo>
                  <a:lnTo>
                    <a:pt x="355" y="1123"/>
                  </a:lnTo>
                  <a:lnTo>
                    <a:pt x="354" y="1129"/>
                  </a:lnTo>
                  <a:lnTo>
                    <a:pt x="350" y="1134"/>
                  </a:lnTo>
                  <a:lnTo>
                    <a:pt x="346" y="1137"/>
                  </a:lnTo>
                  <a:lnTo>
                    <a:pt x="339" y="1140"/>
                  </a:lnTo>
                  <a:lnTo>
                    <a:pt x="331" y="1140"/>
                  </a:lnTo>
                  <a:lnTo>
                    <a:pt x="320" y="1140"/>
                  </a:lnTo>
                  <a:lnTo>
                    <a:pt x="320" y="1154"/>
                  </a:lnTo>
                  <a:lnTo>
                    <a:pt x="320" y="1158"/>
                  </a:lnTo>
                  <a:lnTo>
                    <a:pt x="317" y="1159"/>
                  </a:lnTo>
                  <a:lnTo>
                    <a:pt x="314" y="1161"/>
                  </a:lnTo>
                  <a:lnTo>
                    <a:pt x="311" y="1161"/>
                  </a:lnTo>
                  <a:lnTo>
                    <a:pt x="255" y="1161"/>
                  </a:lnTo>
                  <a:lnTo>
                    <a:pt x="252" y="1161"/>
                  </a:lnTo>
                  <a:lnTo>
                    <a:pt x="247" y="1159"/>
                  </a:lnTo>
                  <a:lnTo>
                    <a:pt x="246" y="1158"/>
                  </a:lnTo>
                  <a:lnTo>
                    <a:pt x="246" y="1154"/>
                  </a:lnTo>
                  <a:lnTo>
                    <a:pt x="246" y="1140"/>
                  </a:lnTo>
                  <a:lnTo>
                    <a:pt x="235" y="1140"/>
                  </a:lnTo>
                  <a:lnTo>
                    <a:pt x="227" y="1140"/>
                  </a:lnTo>
                  <a:lnTo>
                    <a:pt x="220" y="1137"/>
                  </a:lnTo>
                  <a:lnTo>
                    <a:pt x="216" y="1134"/>
                  </a:lnTo>
                  <a:lnTo>
                    <a:pt x="211" y="1129"/>
                  </a:lnTo>
                  <a:lnTo>
                    <a:pt x="211" y="1123"/>
                  </a:lnTo>
                  <a:lnTo>
                    <a:pt x="211" y="1075"/>
                  </a:lnTo>
                  <a:lnTo>
                    <a:pt x="211" y="1071"/>
                  </a:lnTo>
                  <a:lnTo>
                    <a:pt x="216" y="1066"/>
                  </a:lnTo>
                  <a:lnTo>
                    <a:pt x="220" y="1063"/>
                  </a:lnTo>
                  <a:lnTo>
                    <a:pt x="227" y="1059"/>
                  </a:lnTo>
                  <a:lnTo>
                    <a:pt x="235" y="1059"/>
                  </a:lnTo>
                  <a:close/>
                  <a:moveTo>
                    <a:pt x="141" y="885"/>
                  </a:moveTo>
                  <a:lnTo>
                    <a:pt x="160" y="906"/>
                  </a:lnTo>
                  <a:lnTo>
                    <a:pt x="94" y="979"/>
                  </a:lnTo>
                  <a:lnTo>
                    <a:pt x="76" y="958"/>
                  </a:lnTo>
                  <a:lnTo>
                    <a:pt x="141" y="885"/>
                  </a:lnTo>
                  <a:close/>
                  <a:moveTo>
                    <a:pt x="435" y="884"/>
                  </a:moveTo>
                  <a:lnTo>
                    <a:pt x="501" y="957"/>
                  </a:lnTo>
                  <a:lnTo>
                    <a:pt x="482" y="977"/>
                  </a:lnTo>
                  <a:lnTo>
                    <a:pt x="416" y="904"/>
                  </a:lnTo>
                  <a:lnTo>
                    <a:pt x="435" y="884"/>
                  </a:lnTo>
                  <a:close/>
                  <a:moveTo>
                    <a:pt x="94" y="730"/>
                  </a:moveTo>
                  <a:lnTo>
                    <a:pt x="94" y="760"/>
                  </a:lnTo>
                  <a:lnTo>
                    <a:pt x="0" y="760"/>
                  </a:lnTo>
                  <a:lnTo>
                    <a:pt x="0" y="733"/>
                  </a:lnTo>
                  <a:lnTo>
                    <a:pt x="0" y="730"/>
                  </a:lnTo>
                  <a:lnTo>
                    <a:pt x="94" y="730"/>
                  </a:lnTo>
                  <a:close/>
                  <a:moveTo>
                    <a:pt x="576" y="729"/>
                  </a:moveTo>
                  <a:lnTo>
                    <a:pt x="576" y="759"/>
                  </a:lnTo>
                  <a:lnTo>
                    <a:pt x="482" y="759"/>
                  </a:lnTo>
                  <a:lnTo>
                    <a:pt x="482" y="729"/>
                  </a:lnTo>
                  <a:lnTo>
                    <a:pt x="576" y="729"/>
                  </a:lnTo>
                  <a:close/>
                  <a:moveTo>
                    <a:pt x="285" y="603"/>
                  </a:moveTo>
                  <a:lnTo>
                    <a:pt x="259" y="607"/>
                  </a:lnTo>
                  <a:lnTo>
                    <a:pt x="232" y="615"/>
                  </a:lnTo>
                  <a:lnTo>
                    <a:pt x="208" y="627"/>
                  </a:lnTo>
                  <a:lnTo>
                    <a:pt x="187" y="645"/>
                  </a:lnTo>
                  <a:lnTo>
                    <a:pt x="170" y="665"/>
                  </a:lnTo>
                  <a:lnTo>
                    <a:pt x="157" y="691"/>
                  </a:lnTo>
                  <a:lnTo>
                    <a:pt x="149" y="716"/>
                  </a:lnTo>
                  <a:lnTo>
                    <a:pt x="146" y="743"/>
                  </a:lnTo>
                  <a:lnTo>
                    <a:pt x="149" y="771"/>
                  </a:lnTo>
                  <a:lnTo>
                    <a:pt x="157" y="798"/>
                  </a:lnTo>
                  <a:lnTo>
                    <a:pt x="171" y="822"/>
                  </a:lnTo>
                  <a:lnTo>
                    <a:pt x="189" y="844"/>
                  </a:lnTo>
                  <a:lnTo>
                    <a:pt x="211" y="862"/>
                  </a:lnTo>
                  <a:lnTo>
                    <a:pt x="216" y="865"/>
                  </a:lnTo>
                  <a:lnTo>
                    <a:pt x="225" y="873"/>
                  </a:lnTo>
                  <a:lnTo>
                    <a:pt x="232" y="884"/>
                  </a:lnTo>
                  <a:lnTo>
                    <a:pt x="233" y="896"/>
                  </a:lnTo>
                  <a:lnTo>
                    <a:pt x="233" y="1012"/>
                  </a:lnTo>
                  <a:lnTo>
                    <a:pt x="333" y="1012"/>
                  </a:lnTo>
                  <a:lnTo>
                    <a:pt x="333" y="898"/>
                  </a:lnTo>
                  <a:lnTo>
                    <a:pt x="335" y="885"/>
                  </a:lnTo>
                  <a:lnTo>
                    <a:pt x="341" y="874"/>
                  </a:lnTo>
                  <a:lnTo>
                    <a:pt x="350" y="866"/>
                  </a:lnTo>
                  <a:lnTo>
                    <a:pt x="355" y="863"/>
                  </a:lnTo>
                  <a:lnTo>
                    <a:pt x="379" y="846"/>
                  </a:lnTo>
                  <a:lnTo>
                    <a:pt x="398" y="824"/>
                  </a:lnTo>
                  <a:lnTo>
                    <a:pt x="412" y="800"/>
                  </a:lnTo>
                  <a:lnTo>
                    <a:pt x="420" y="773"/>
                  </a:lnTo>
                  <a:lnTo>
                    <a:pt x="423" y="743"/>
                  </a:lnTo>
                  <a:lnTo>
                    <a:pt x="420" y="716"/>
                  </a:lnTo>
                  <a:lnTo>
                    <a:pt x="412" y="691"/>
                  </a:lnTo>
                  <a:lnTo>
                    <a:pt x="400" y="665"/>
                  </a:lnTo>
                  <a:lnTo>
                    <a:pt x="382" y="645"/>
                  </a:lnTo>
                  <a:lnTo>
                    <a:pt x="362" y="627"/>
                  </a:lnTo>
                  <a:lnTo>
                    <a:pt x="338" y="615"/>
                  </a:lnTo>
                  <a:lnTo>
                    <a:pt x="312" y="607"/>
                  </a:lnTo>
                  <a:lnTo>
                    <a:pt x="285" y="603"/>
                  </a:lnTo>
                  <a:close/>
                  <a:moveTo>
                    <a:pt x="285" y="564"/>
                  </a:moveTo>
                  <a:lnTo>
                    <a:pt x="320" y="567"/>
                  </a:lnTo>
                  <a:lnTo>
                    <a:pt x="352" y="578"/>
                  </a:lnTo>
                  <a:lnTo>
                    <a:pt x="384" y="594"/>
                  </a:lnTo>
                  <a:lnTo>
                    <a:pt x="411" y="616"/>
                  </a:lnTo>
                  <a:lnTo>
                    <a:pt x="433" y="643"/>
                  </a:lnTo>
                  <a:lnTo>
                    <a:pt x="449" y="675"/>
                  </a:lnTo>
                  <a:lnTo>
                    <a:pt x="458" y="708"/>
                  </a:lnTo>
                  <a:lnTo>
                    <a:pt x="463" y="743"/>
                  </a:lnTo>
                  <a:lnTo>
                    <a:pt x="458" y="781"/>
                  </a:lnTo>
                  <a:lnTo>
                    <a:pt x="447" y="816"/>
                  </a:lnTo>
                  <a:lnTo>
                    <a:pt x="430" y="847"/>
                  </a:lnTo>
                  <a:lnTo>
                    <a:pt x="406" y="874"/>
                  </a:lnTo>
                  <a:lnTo>
                    <a:pt x="376" y="898"/>
                  </a:lnTo>
                  <a:lnTo>
                    <a:pt x="374" y="898"/>
                  </a:lnTo>
                  <a:lnTo>
                    <a:pt x="373" y="900"/>
                  </a:lnTo>
                  <a:lnTo>
                    <a:pt x="373" y="1018"/>
                  </a:lnTo>
                  <a:lnTo>
                    <a:pt x="368" y="1036"/>
                  </a:lnTo>
                  <a:lnTo>
                    <a:pt x="357" y="1047"/>
                  </a:lnTo>
                  <a:lnTo>
                    <a:pt x="341" y="1052"/>
                  </a:lnTo>
                  <a:lnTo>
                    <a:pt x="225" y="1052"/>
                  </a:lnTo>
                  <a:lnTo>
                    <a:pt x="209" y="1047"/>
                  </a:lnTo>
                  <a:lnTo>
                    <a:pt x="198" y="1036"/>
                  </a:lnTo>
                  <a:lnTo>
                    <a:pt x="193" y="1018"/>
                  </a:lnTo>
                  <a:lnTo>
                    <a:pt x="193" y="898"/>
                  </a:lnTo>
                  <a:lnTo>
                    <a:pt x="192" y="896"/>
                  </a:lnTo>
                  <a:lnTo>
                    <a:pt x="190" y="895"/>
                  </a:lnTo>
                  <a:lnTo>
                    <a:pt x="162" y="873"/>
                  </a:lnTo>
                  <a:lnTo>
                    <a:pt x="138" y="846"/>
                  </a:lnTo>
                  <a:lnTo>
                    <a:pt x="122" y="814"/>
                  </a:lnTo>
                  <a:lnTo>
                    <a:pt x="111" y="779"/>
                  </a:lnTo>
                  <a:lnTo>
                    <a:pt x="108" y="743"/>
                  </a:lnTo>
                  <a:lnTo>
                    <a:pt x="113" y="702"/>
                  </a:lnTo>
                  <a:lnTo>
                    <a:pt x="125" y="664"/>
                  </a:lnTo>
                  <a:lnTo>
                    <a:pt x="146" y="630"/>
                  </a:lnTo>
                  <a:lnTo>
                    <a:pt x="174" y="603"/>
                  </a:lnTo>
                  <a:lnTo>
                    <a:pt x="206" y="581"/>
                  </a:lnTo>
                  <a:lnTo>
                    <a:pt x="244" y="569"/>
                  </a:lnTo>
                  <a:lnTo>
                    <a:pt x="285" y="564"/>
                  </a:lnTo>
                  <a:close/>
                  <a:moveTo>
                    <a:pt x="94" y="512"/>
                  </a:moveTo>
                  <a:lnTo>
                    <a:pt x="160" y="584"/>
                  </a:lnTo>
                  <a:lnTo>
                    <a:pt x="141" y="605"/>
                  </a:lnTo>
                  <a:lnTo>
                    <a:pt x="75" y="532"/>
                  </a:lnTo>
                  <a:lnTo>
                    <a:pt x="94" y="512"/>
                  </a:lnTo>
                  <a:close/>
                  <a:moveTo>
                    <a:pt x="482" y="510"/>
                  </a:moveTo>
                  <a:lnTo>
                    <a:pt x="501" y="531"/>
                  </a:lnTo>
                  <a:lnTo>
                    <a:pt x="435" y="603"/>
                  </a:lnTo>
                  <a:lnTo>
                    <a:pt x="416" y="583"/>
                  </a:lnTo>
                  <a:lnTo>
                    <a:pt x="482" y="510"/>
                  </a:lnTo>
                  <a:close/>
                  <a:moveTo>
                    <a:pt x="301" y="428"/>
                  </a:moveTo>
                  <a:lnTo>
                    <a:pt x="301" y="532"/>
                  </a:lnTo>
                  <a:lnTo>
                    <a:pt x="274" y="532"/>
                  </a:lnTo>
                  <a:lnTo>
                    <a:pt x="274" y="429"/>
                  </a:lnTo>
                  <a:lnTo>
                    <a:pt x="301" y="428"/>
                  </a:lnTo>
                  <a:close/>
                  <a:moveTo>
                    <a:pt x="764" y="273"/>
                  </a:moveTo>
                  <a:lnTo>
                    <a:pt x="798" y="273"/>
                  </a:lnTo>
                  <a:lnTo>
                    <a:pt x="815" y="301"/>
                  </a:lnTo>
                  <a:lnTo>
                    <a:pt x="798" y="331"/>
                  </a:lnTo>
                  <a:lnTo>
                    <a:pt x="764" y="331"/>
                  </a:lnTo>
                  <a:lnTo>
                    <a:pt x="747" y="301"/>
                  </a:lnTo>
                  <a:lnTo>
                    <a:pt x="764" y="273"/>
                  </a:lnTo>
                  <a:close/>
                  <a:moveTo>
                    <a:pt x="918" y="257"/>
                  </a:moveTo>
                  <a:lnTo>
                    <a:pt x="937" y="257"/>
                  </a:lnTo>
                  <a:lnTo>
                    <a:pt x="955" y="265"/>
                  </a:lnTo>
                  <a:lnTo>
                    <a:pt x="967" y="277"/>
                  </a:lnTo>
                  <a:lnTo>
                    <a:pt x="974" y="295"/>
                  </a:lnTo>
                  <a:lnTo>
                    <a:pt x="1061" y="743"/>
                  </a:lnTo>
                  <a:lnTo>
                    <a:pt x="1061" y="762"/>
                  </a:lnTo>
                  <a:lnTo>
                    <a:pt x="1053" y="778"/>
                  </a:lnTo>
                  <a:lnTo>
                    <a:pt x="1040" y="790"/>
                  </a:lnTo>
                  <a:lnTo>
                    <a:pt x="1023" y="798"/>
                  </a:lnTo>
                  <a:lnTo>
                    <a:pt x="1004" y="798"/>
                  </a:lnTo>
                  <a:lnTo>
                    <a:pt x="986" y="790"/>
                  </a:lnTo>
                  <a:lnTo>
                    <a:pt x="974" y="778"/>
                  </a:lnTo>
                  <a:lnTo>
                    <a:pt x="967" y="760"/>
                  </a:lnTo>
                  <a:lnTo>
                    <a:pt x="936" y="602"/>
                  </a:lnTo>
                  <a:lnTo>
                    <a:pt x="936" y="1297"/>
                  </a:lnTo>
                  <a:lnTo>
                    <a:pt x="823" y="881"/>
                  </a:lnTo>
                  <a:lnTo>
                    <a:pt x="763" y="881"/>
                  </a:lnTo>
                  <a:lnTo>
                    <a:pt x="630" y="1297"/>
                  </a:lnTo>
                  <a:lnTo>
                    <a:pt x="630" y="355"/>
                  </a:lnTo>
                  <a:lnTo>
                    <a:pt x="268" y="355"/>
                  </a:lnTo>
                  <a:lnTo>
                    <a:pt x="249" y="352"/>
                  </a:lnTo>
                  <a:lnTo>
                    <a:pt x="233" y="341"/>
                  </a:lnTo>
                  <a:lnTo>
                    <a:pt x="224" y="326"/>
                  </a:lnTo>
                  <a:lnTo>
                    <a:pt x="219" y="307"/>
                  </a:lnTo>
                  <a:lnTo>
                    <a:pt x="224" y="288"/>
                  </a:lnTo>
                  <a:lnTo>
                    <a:pt x="233" y="274"/>
                  </a:lnTo>
                  <a:lnTo>
                    <a:pt x="249" y="263"/>
                  </a:lnTo>
                  <a:lnTo>
                    <a:pt x="268" y="260"/>
                  </a:lnTo>
                  <a:lnTo>
                    <a:pt x="630" y="260"/>
                  </a:lnTo>
                  <a:lnTo>
                    <a:pt x="630" y="258"/>
                  </a:lnTo>
                  <a:lnTo>
                    <a:pt x="706" y="258"/>
                  </a:lnTo>
                  <a:lnTo>
                    <a:pt x="761" y="417"/>
                  </a:lnTo>
                  <a:lnTo>
                    <a:pt x="768" y="337"/>
                  </a:lnTo>
                  <a:lnTo>
                    <a:pt x="799" y="337"/>
                  </a:lnTo>
                  <a:lnTo>
                    <a:pt x="806" y="406"/>
                  </a:lnTo>
                  <a:lnTo>
                    <a:pt x="848" y="258"/>
                  </a:lnTo>
                  <a:lnTo>
                    <a:pt x="912" y="258"/>
                  </a:lnTo>
                  <a:lnTo>
                    <a:pt x="918" y="257"/>
                  </a:lnTo>
                  <a:close/>
                  <a:moveTo>
                    <a:pt x="766" y="0"/>
                  </a:moveTo>
                  <a:lnTo>
                    <a:pt x="796" y="5"/>
                  </a:lnTo>
                  <a:lnTo>
                    <a:pt x="825" y="18"/>
                  </a:lnTo>
                  <a:lnTo>
                    <a:pt x="848" y="38"/>
                  </a:lnTo>
                  <a:lnTo>
                    <a:pt x="866" y="65"/>
                  </a:lnTo>
                  <a:lnTo>
                    <a:pt x="877" y="97"/>
                  </a:lnTo>
                  <a:lnTo>
                    <a:pt x="882" y="132"/>
                  </a:lnTo>
                  <a:lnTo>
                    <a:pt x="877" y="168"/>
                  </a:lnTo>
                  <a:lnTo>
                    <a:pt x="866" y="198"/>
                  </a:lnTo>
                  <a:lnTo>
                    <a:pt x="848" y="225"/>
                  </a:lnTo>
                  <a:lnTo>
                    <a:pt x="825" y="246"/>
                  </a:lnTo>
                  <a:lnTo>
                    <a:pt x="796" y="260"/>
                  </a:lnTo>
                  <a:lnTo>
                    <a:pt x="766" y="265"/>
                  </a:lnTo>
                  <a:lnTo>
                    <a:pt x="734" y="260"/>
                  </a:lnTo>
                  <a:lnTo>
                    <a:pt x="707" y="246"/>
                  </a:lnTo>
                  <a:lnTo>
                    <a:pt x="684" y="225"/>
                  </a:lnTo>
                  <a:lnTo>
                    <a:pt x="666" y="198"/>
                  </a:lnTo>
                  <a:lnTo>
                    <a:pt x="653" y="168"/>
                  </a:lnTo>
                  <a:lnTo>
                    <a:pt x="650" y="132"/>
                  </a:lnTo>
                  <a:lnTo>
                    <a:pt x="653" y="97"/>
                  </a:lnTo>
                  <a:lnTo>
                    <a:pt x="666" y="65"/>
                  </a:lnTo>
                  <a:lnTo>
                    <a:pt x="684" y="38"/>
                  </a:lnTo>
                  <a:lnTo>
                    <a:pt x="707" y="18"/>
                  </a:lnTo>
                  <a:lnTo>
                    <a:pt x="734" y="5"/>
                  </a:lnTo>
                  <a:lnTo>
                    <a:pt x="76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1350"/>
            </a:p>
          </p:txBody>
        </p:sp>
        <p:sp>
          <p:nvSpPr>
            <p:cNvPr id="34829" name="Freeform 8"/>
            <p:cNvSpPr>
              <a:spLocks noEditPoints="1"/>
            </p:cNvSpPr>
            <p:nvPr/>
          </p:nvSpPr>
          <p:spPr bwMode="auto">
            <a:xfrm>
              <a:off x="7044528" y="2331015"/>
              <a:ext cx="846039" cy="647089"/>
            </a:xfrm>
            <a:custGeom>
              <a:avLst/>
              <a:gdLst>
                <a:gd name="T0" fmla="*/ 80634546 w 1232"/>
                <a:gd name="T1" fmla="*/ 236336130 h 944"/>
                <a:gd name="T2" fmla="*/ 104766321 w 1232"/>
                <a:gd name="T3" fmla="*/ 237802509 h 944"/>
                <a:gd name="T4" fmla="*/ 135666104 w 1232"/>
                <a:gd name="T5" fmla="*/ 232231026 h 944"/>
                <a:gd name="T6" fmla="*/ 135372079 w 1232"/>
                <a:gd name="T7" fmla="*/ 194992144 h 944"/>
                <a:gd name="T8" fmla="*/ 168332209 w 1232"/>
                <a:gd name="T9" fmla="*/ 166549371 h 944"/>
                <a:gd name="T10" fmla="*/ 111828896 w 1232"/>
                <a:gd name="T11" fmla="*/ 198803755 h 944"/>
                <a:gd name="T12" fmla="*/ 135372079 w 1232"/>
                <a:gd name="T13" fmla="*/ 166549371 h 944"/>
                <a:gd name="T14" fmla="*/ 72688810 w 1232"/>
                <a:gd name="T15" fmla="*/ 186488445 h 944"/>
                <a:gd name="T16" fmla="*/ 92405866 w 1232"/>
                <a:gd name="T17" fmla="*/ 166549371 h 944"/>
                <a:gd name="T18" fmla="*/ 49734220 w 1232"/>
                <a:gd name="T19" fmla="*/ 187661331 h 944"/>
                <a:gd name="T20" fmla="*/ 48557577 w 1232"/>
                <a:gd name="T21" fmla="*/ 166549371 h 944"/>
                <a:gd name="T22" fmla="*/ 158620694 w 1232"/>
                <a:gd name="T23" fmla="*/ 276800721 h 944"/>
                <a:gd name="T24" fmla="*/ 192758010 w 1232"/>
                <a:gd name="T25" fmla="*/ 192646371 h 944"/>
                <a:gd name="T26" fmla="*/ 205706516 w 1232"/>
                <a:gd name="T27" fmla="*/ 173000248 h 944"/>
                <a:gd name="T28" fmla="*/ 213652252 w 1232"/>
                <a:gd name="T29" fmla="*/ 153647617 h 944"/>
                <a:gd name="T30" fmla="*/ 176277945 w 1232"/>
                <a:gd name="T31" fmla="*/ 154234060 h 944"/>
                <a:gd name="T32" fmla="*/ 156266321 w 1232"/>
                <a:gd name="T33" fmla="*/ 124325991 h 944"/>
                <a:gd name="T34" fmla="*/ 141846061 w 1232"/>
                <a:gd name="T35" fmla="*/ 139572976 h 944"/>
                <a:gd name="T36" fmla="*/ 55914719 w 1232"/>
                <a:gd name="T37" fmla="*/ 139572976 h 944"/>
                <a:gd name="T38" fmla="*/ 54442965 w 1232"/>
                <a:gd name="T39" fmla="*/ 124325991 h 944"/>
                <a:gd name="T40" fmla="*/ 44731450 w 1232"/>
                <a:gd name="T41" fmla="*/ 154234060 h 944"/>
                <a:gd name="T42" fmla="*/ 152440737 w 1232"/>
                <a:gd name="T43" fmla="*/ 82102069 h 944"/>
                <a:gd name="T44" fmla="*/ 182751927 w 1232"/>
                <a:gd name="T45" fmla="*/ 101747651 h 944"/>
                <a:gd name="T46" fmla="*/ 104766321 w 1232"/>
                <a:gd name="T47" fmla="*/ 82102069 h 944"/>
                <a:gd name="T48" fmla="*/ 138903638 w 1232"/>
                <a:gd name="T49" fmla="*/ 82102069 h 944"/>
                <a:gd name="T50" fmla="*/ 54442965 w 1232"/>
                <a:gd name="T51" fmla="*/ 111717188 h 944"/>
                <a:gd name="T52" fmla="*/ 20894242 w 1232"/>
                <a:gd name="T53" fmla="*/ 82102069 h 944"/>
                <a:gd name="T54" fmla="*/ 40905866 w 1232"/>
                <a:gd name="T55" fmla="*/ 111717188 h 944"/>
                <a:gd name="T56" fmla="*/ 229543724 w 1232"/>
                <a:gd name="T57" fmla="*/ 70666153 h 944"/>
                <a:gd name="T58" fmla="*/ 229543724 w 1232"/>
                <a:gd name="T59" fmla="*/ 70666153 h 944"/>
                <a:gd name="T60" fmla="*/ 148909178 w 1232"/>
                <a:gd name="T61" fmla="*/ 69493267 h 944"/>
                <a:gd name="T62" fmla="*/ 144495001 w 1232"/>
                <a:gd name="T63" fmla="*/ 46915468 h 944"/>
                <a:gd name="T64" fmla="*/ 43848832 w 1232"/>
                <a:gd name="T65" fmla="*/ 53366345 h 944"/>
                <a:gd name="T66" fmla="*/ 52677186 w 1232"/>
                <a:gd name="T67" fmla="*/ 58937286 h 944"/>
                <a:gd name="T68" fmla="*/ 104766321 w 1232"/>
                <a:gd name="T69" fmla="*/ 69493267 h 944"/>
                <a:gd name="T70" fmla="*/ 118892014 w 1232"/>
                <a:gd name="T71" fmla="*/ 42810365 h 944"/>
                <a:gd name="T72" fmla="*/ 85343291 w 1232"/>
                <a:gd name="T73" fmla="*/ 37532375 h 944"/>
                <a:gd name="T74" fmla="*/ 62388701 w 1232"/>
                <a:gd name="T75" fmla="*/ 69493267 h 944"/>
                <a:gd name="T76" fmla="*/ 104766321 w 1232"/>
                <a:gd name="T77" fmla="*/ 19939074 h 944"/>
                <a:gd name="T78" fmla="*/ 145083594 w 1232"/>
                <a:gd name="T79" fmla="*/ 31667941 h 944"/>
                <a:gd name="T80" fmla="*/ 184223681 w 1232"/>
                <a:gd name="T81" fmla="*/ 69493267 h 944"/>
                <a:gd name="T82" fmla="*/ 190697663 w 1232"/>
                <a:gd name="T83" fmla="*/ 82102069 h 944"/>
                <a:gd name="T84" fmla="*/ 197760780 w 1232"/>
                <a:gd name="T85" fmla="*/ 124325991 h 944"/>
                <a:gd name="T86" fmla="*/ 191286256 w 1232"/>
                <a:gd name="T87" fmla="*/ 154234060 h 944"/>
                <a:gd name="T88" fmla="*/ 176277945 w 1232"/>
                <a:gd name="T89" fmla="*/ 178571730 h 944"/>
                <a:gd name="T90" fmla="*/ 132429113 w 1232"/>
                <a:gd name="T91" fmla="*/ 210239671 h 944"/>
                <a:gd name="T92" fmla="*/ 92405866 w 1232"/>
                <a:gd name="T93" fmla="*/ 216397056 h 944"/>
                <a:gd name="T94" fmla="*/ 52677186 w 1232"/>
                <a:gd name="T95" fmla="*/ 204668189 h 944"/>
                <a:gd name="T96" fmla="*/ 12948506 w 1232"/>
                <a:gd name="T97" fmla="*/ 166549371 h 944"/>
                <a:gd name="T98" fmla="*/ 6768550 w 1232"/>
                <a:gd name="T99" fmla="*/ 154234060 h 944"/>
                <a:gd name="T100" fmla="*/ 0 w 1232"/>
                <a:gd name="T101" fmla="*/ 111717188 h 944"/>
                <a:gd name="T102" fmla="*/ 5885931 w 1232"/>
                <a:gd name="T103" fmla="*/ 82102069 h 944"/>
                <a:gd name="T104" fmla="*/ 20894242 w 1232"/>
                <a:gd name="T105" fmla="*/ 58057892 h 944"/>
                <a:gd name="T106" fmla="*/ 65331667 w 1232"/>
                <a:gd name="T107" fmla="*/ 26096458 h 944"/>
                <a:gd name="T108" fmla="*/ 307529872 w 1232"/>
                <a:gd name="T109" fmla="*/ 0 h 944"/>
                <a:gd name="T110" fmla="*/ 307529872 w 1232"/>
                <a:gd name="T111" fmla="*/ 0 h 9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232" h="944">
                  <a:moveTo>
                    <a:pt x="461" y="792"/>
                  </a:moveTo>
                  <a:lnTo>
                    <a:pt x="461" y="944"/>
                  </a:lnTo>
                  <a:lnTo>
                    <a:pt x="274" y="944"/>
                  </a:lnTo>
                  <a:lnTo>
                    <a:pt x="274" y="806"/>
                  </a:lnTo>
                  <a:lnTo>
                    <a:pt x="295" y="809"/>
                  </a:lnTo>
                  <a:lnTo>
                    <a:pt x="304" y="811"/>
                  </a:lnTo>
                  <a:lnTo>
                    <a:pt x="314" y="811"/>
                  </a:lnTo>
                  <a:lnTo>
                    <a:pt x="356" y="811"/>
                  </a:lnTo>
                  <a:lnTo>
                    <a:pt x="368" y="811"/>
                  </a:lnTo>
                  <a:lnTo>
                    <a:pt x="377" y="809"/>
                  </a:lnTo>
                  <a:lnTo>
                    <a:pt x="420" y="803"/>
                  </a:lnTo>
                  <a:lnTo>
                    <a:pt x="461" y="792"/>
                  </a:lnTo>
                  <a:close/>
                  <a:moveTo>
                    <a:pt x="506" y="568"/>
                  </a:moveTo>
                  <a:lnTo>
                    <a:pt x="493" y="605"/>
                  </a:lnTo>
                  <a:lnTo>
                    <a:pt x="477" y="636"/>
                  </a:lnTo>
                  <a:lnTo>
                    <a:pt x="460" y="665"/>
                  </a:lnTo>
                  <a:lnTo>
                    <a:pt x="491" y="646"/>
                  </a:lnTo>
                  <a:lnTo>
                    <a:pt x="521" y="624"/>
                  </a:lnTo>
                  <a:lnTo>
                    <a:pt x="548" y="598"/>
                  </a:lnTo>
                  <a:lnTo>
                    <a:pt x="572" y="568"/>
                  </a:lnTo>
                  <a:lnTo>
                    <a:pt x="506" y="568"/>
                  </a:lnTo>
                  <a:close/>
                  <a:moveTo>
                    <a:pt x="356" y="568"/>
                  </a:moveTo>
                  <a:lnTo>
                    <a:pt x="356" y="689"/>
                  </a:lnTo>
                  <a:lnTo>
                    <a:pt x="380" y="678"/>
                  </a:lnTo>
                  <a:lnTo>
                    <a:pt x="404" y="660"/>
                  </a:lnTo>
                  <a:lnTo>
                    <a:pt x="425" y="636"/>
                  </a:lnTo>
                  <a:lnTo>
                    <a:pt x="444" y="605"/>
                  </a:lnTo>
                  <a:lnTo>
                    <a:pt x="460" y="568"/>
                  </a:lnTo>
                  <a:lnTo>
                    <a:pt x="356" y="568"/>
                  </a:lnTo>
                  <a:close/>
                  <a:moveTo>
                    <a:pt x="212" y="568"/>
                  </a:moveTo>
                  <a:lnTo>
                    <a:pt x="228" y="605"/>
                  </a:lnTo>
                  <a:lnTo>
                    <a:pt x="247" y="636"/>
                  </a:lnTo>
                  <a:lnTo>
                    <a:pt x="268" y="660"/>
                  </a:lnTo>
                  <a:lnTo>
                    <a:pt x="290" y="678"/>
                  </a:lnTo>
                  <a:lnTo>
                    <a:pt x="314" y="689"/>
                  </a:lnTo>
                  <a:lnTo>
                    <a:pt x="314" y="568"/>
                  </a:lnTo>
                  <a:lnTo>
                    <a:pt x="212" y="568"/>
                  </a:lnTo>
                  <a:close/>
                  <a:moveTo>
                    <a:pt x="98" y="568"/>
                  </a:moveTo>
                  <a:lnTo>
                    <a:pt x="131" y="608"/>
                  </a:lnTo>
                  <a:lnTo>
                    <a:pt x="169" y="640"/>
                  </a:lnTo>
                  <a:lnTo>
                    <a:pt x="212" y="665"/>
                  </a:lnTo>
                  <a:lnTo>
                    <a:pt x="195" y="636"/>
                  </a:lnTo>
                  <a:lnTo>
                    <a:pt x="179" y="605"/>
                  </a:lnTo>
                  <a:lnTo>
                    <a:pt x="165" y="568"/>
                  </a:lnTo>
                  <a:lnTo>
                    <a:pt x="98" y="568"/>
                  </a:lnTo>
                  <a:close/>
                  <a:moveTo>
                    <a:pt x="726" y="524"/>
                  </a:moveTo>
                  <a:lnTo>
                    <a:pt x="726" y="944"/>
                  </a:lnTo>
                  <a:lnTo>
                    <a:pt x="539" y="944"/>
                  </a:lnTo>
                  <a:lnTo>
                    <a:pt x="539" y="757"/>
                  </a:lnTo>
                  <a:lnTo>
                    <a:pt x="582" y="728"/>
                  </a:lnTo>
                  <a:lnTo>
                    <a:pt x="620" y="695"/>
                  </a:lnTo>
                  <a:lnTo>
                    <a:pt x="655" y="657"/>
                  </a:lnTo>
                  <a:lnTo>
                    <a:pt x="685" y="616"/>
                  </a:lnTo>
                  <a:lnTo>
                    <a:pt x="688" y="609"/>
                  </a:lnTo>
                  <a:lnTo>
                    <a:pt x="693" y="603"/>
                  </a:lnTo>
                  <a:lnTo>
                    <a:pt x="699" y="590"/>
                  </a:lnTo>
                  <a:lnTo>
                    <a:pt x="715" y="559"/>
                  </a:lnTo>
                  <a:lnTo>
                    <a:pt x="720" y="546"/>
                  </a:lnTo>
                  <a:lnTo>
                    <a:pt x="723" y="533"/>
                  </a:lnTo>
                  <a:lnTo>
                    <a:pt x="726" y="524"/>
                  </a:lnTo>
                  <a:close/>
                  <a:moveTo>
                    <a:pt x="531" y="424"/>
                  </a:moveTo>
                  <a:lnTo>
                    <a:pt x="528" y="476"/>
                  </a:lnTo>
                  <a:lnTo>
                    <a:pt x="518" y="526"/>
                  </a:lnTo>
                  <a:lnTo>
                    <a:pt x="599" y="526"/>
                  </a:lnTo>
                  <a:lnTo>
                    <a:pt x="612" y="492"/>
                  </a:lnTo>
                  <a:lnTo>
                    <a:pt x="621" y="459"/>
                  </a:lnTo>
                  <a:lnTo>
                    <a:pt x="626" y="424"/>
                  </a:lnTo>
                  <a:lnTo>
                    <a:pt x="531" y="424"/>
                  </a:lnTo>
                  <a:close/>
                  <a:moveTo>
                    <a:pt x="356" y="424"/>
                  </a:moveTo>
                  <a:lnTo>
                    <a:pt x="356" y="526"/>
                  </a:lnTo>
                  <a:lnTo>
                    <a:pt x="472" y="526"/>
                  </a:lnTo>
                  <a:lnTo>
                    <a:pt x="482" y="476"/>
                  </a:lnTo>
                  <a:lnTo>
                    <a:pt x="485" y="424"/>
                  </a:lnTo>
                  <a:lnTo>
                    <a:pt x="356" y="424"/>
                  </a:lnTo>
                  <a:close/>
                  <a:moveTo>
                    <a:pt x="185" y="424"/>
                  </a:moveTo>
                  <a:lnTo>
                    <a:pt x="190" y="476"/>
                  </a:lnTo>
                  <a:lnTo>
                    <a:pt x="199" y="526"/>
                  </a:lnTo>
                  <a:lnTo>
                    <a:pt x="314" y="526"/>
                  </a:lnTo>
                  <a:lnTo>
                    <a:pt x="314" y="424"/>
                  </a:lnTo>
                  <a:lnTo>
                    <a:pt x="185" y="424"/>
                  </a:lnTo>
                  <a:close/>
                  <a:moveTo>
                    <a:pt x="46" y="424"/>
                  </a:moveTo>
                  <a:lnTo>
                    <a:pt x="54" y="476"/>
                  </a:lnTo>
                  <a:lnTo>
                    <a:pt x="71" y="526"/>
                  </a:lnTo>
                  <a:lnTo>
                    <a:pt x="152" y="526"/>
                  </a:lnTo>
                  <a:lnTo>
                    <a:pt x="144" y="476"/>
                  </a:lnTo>
                  <a:lnTo>
                    <a:pt x="139" y="424"/>
                  </a:lnTo>
                  <a:lnTo>
                    <a:pt x="46" y="424"/>
                  </a:lnTo>
                  <a:close/>
                  <a:moveTo>
                    <a:pt x="518" y="280"/>
                  </a:moveTo>
                  <a:lnTo>
                    <a:pt x="528" y="329"/>
                  </a:lnTo>
                  <a:lnTo>
                    <a:pt x="531" y="381"/>
                  </a:lnTo>
                  <a:lnTo>
                    <a:pt x="626" y="381"/>
                  </a:lnTo>
                  <a:lnTo>
                    <a:pt x="621" y="347"/>
                  </a:lnTo>
                  <a:lnTo>
                    <a:pt x="612" y="313"/>
                  </a:lnTo>
                  <a:lnTo>
                    <a:pt x="599" y="280"/>
                  </a:lnTo>
                  <a:lnTo>
                    <a:pt x="518" y="280"/>
                  </a:lnTo>
                  <a:close/>
                  <a:moveTo>
                    <a:pt x="356" y="280"/>
                  </a:moveTo>
                  <a:lnTo>
                    <a:pt x="356" y="381"/>
                  </a:lnTo>
                  <a:lnTo>
                    <a:pt x="485" y="381"/>
                  </a:lnTo>
                  <a:lnTo>
                    <a:pt x="482" y="329"/>
                  </a:lnTo>
                  <a:lnTo>
                    <a:pt x="472" y="280"/>
                  </a:lnTo>
                  <a:lnTo>
                    <a:pt x="356" y="280"/>
                  </a:lnTo>
                  <a:close/>
                  <a:moveTo>
                    <a:pt x="199" y="280"/>
                  </a:moveTo>
                  <a:lnTo>
                    <a:pt x="190" y="329"/>
                  </a:lnTo>
                  <a:lnTo>
                    <a:pt x="185" y="381"/>
                  </a:lnTo>
                  <a:lnTo>
                    <a:pt x="314" y="381"/>
                  </a:lnTo>
                  <a:lnTo>
                    <a:pt x="314" y="280"/>
                  </a:lnTo>
                  <a:lnTo>
                    <a:pt x="199" y="280"/>
                  </a:lnTo>
                  <a:close/>
                  <a:moveTo>
                    <a:pt x="71" y="280"/>
                  </a:moveTo>
                  <a:lnTo>
                    <a:pt x="58" y="313"/>
                  </a:lnTo>
                  <a:lnTo>
                    <a:pt x="50" y="347"/>
                  </a:lnTo>
                  <a:lnTo>
                    <a:pt x="46" y="381"/>
                  </a:lnTo>
                  <a:lnTo>
                    <a:pt x="139" y="381"/>
                  </a:lnTo>
                  <a:lnTo>
                    <a:pt x="144" y="329"/>
                  </a:lnTo>
                  <a:lnTo>
                    <a:pt x="152" y="280"/>
                  </a:lnTo>
                  <a:lnTo>
                    <a:pt x="71" y="280"/>
                  </a:lnTo>
                  <a:close/>
                  <a:moveTo>
                    <a:pt x="780" y="241"/>
                  </a:moveTo>
                  <a:lnTo>
                    <a:pt x="967" y="241"/>
                  </a:lnTo>
                  <a:lnTo>
                    <a:pt x="967" y="944"/>
                  </a:lnTo>
                  <a:lnTo>
                    <a:pt x="780" y="944"/>
                  </a:lnTo>
                  <a:lnTo>
                    <a:pt x="780" y="241"/>
                  </a:lnTo>
                  <a:close/>
                  <a:moveTo>
                    <a:pt x="460" y="141"/>
                  </a:moveTo>
                  <a:lnTo>
                    <a:pt x="477" y="169"/>
                  </a:lnTo>
                  <a:lnTo>
                    <a:pt x="493" y="201"/>
                  </a:lnTo>
                  <a:lnTo>
                    <a:pt x="506" y="237"/>
                  </a:lnTo>
                  <a:lnTo>
                    <a:pt x="572" y="237"/>
                  </a:lnTo>
                  <a:lnTo>
                    <a:pt x="548" y="207"/>
                  </a:lnTo>
                  <a:lnTo>
                    <a:pt x="521" y="182"/>
                  </a:lnTo>
                  <a:lnTo>
                    <a:pt x="491" y="160"/>
                  </a:lnTo>
                  <a:lnTo>
                    <a:pt x="460" y="141"/>
                  </a:lnTo>
                  <a:close/>
                  <a:moveTo>
                    <a:pt x="212" y="141"/>
                  </a:moveTo>
                  <a:lnTo>
                    <a:pt x="179" y="160"/>
                  </a:lnTo>
                  <a:lnTo>
                    <a:pt x="149" y="182"/>
                  </a:lnTo>
                  <a:lnTo>
                    <a:pt x="122" y="207"/>
                  </a:lnTo>
                  <a:lnTo>
                    <a:pt x="98" y="237"/>
                  </a:lnTo>
                  <a:lnTo>
                    <a:pt x="165" y="237"/>
                  </a:lnTo>
                  <a:lnTo>
                    <a:pt x="179" y="201"/>
                  </a:lnTo>
                  <a:lnTo>
                    <a:pt x="195" y="169"/>
                  </a:lnTo>
                  <a:lnTo>
                    <a:pt x="212" y="141"/>
                  </a:lnTo>
                  <a:close/>
                  <a:moveTo>
                    <a:pt x="356" y="117"/>
                  </a:moveTo>
                  <a:lnTo>
                    <a:pt x="356" y="237"/>
                  </a:lnTo>
                  <a:lnTo>
                    <a:pt x="460" y="237"/>
                  </a:lnTo>
                  <a:lnTo>
                    <a:pt x="444" y="201"/>
                  </a:lnTo>
                  <a:lnTo>
                    <a:pt x="425" y="169"/>
                  </a:lnTo>
                  <a:lnTo>
                    <a:pt x="404" y="146"/>
                  </a:lnTo>
                  <a:lnTo>
                    <a:pt x="380" y="128"/>
                  </a:lnTo>
                  <a:lnTo>
                    <a:pt x="356" y="117"/>
                  </a:lnTo>
                  <a:close/>
                  <a:moveTo>
                    <a:pt x="314" y="117"/>
                  </a:moveTo>
                  <a:lnTo>
                    <a:pt x="290" y="128"/>
                  </a:lnTo>
                  <a:lnTo>
                    <a:pt x="268" y="146"/>
                  </a:lnTo>
                  <a:lnTo>
                    <a:pt x="247" y="169"/>
                  </a:lnTo>
                  <a:lnTo>
                    <a:pt x="228" y="201"/>
                  </a:lnTo>
                  <a:lnTo>
                    <a:pt x="212" y="237"/>
                  </a:lnTo>
                  <a:lnTo>
                    <a:pt x="314" y="237"/>
                  </a:lnTo>
                  <a:lnTo>
                    <a:pt x="314" y="117"/>
                  </a:lnTo>
                  <a:close/>
                  <a:moveTo>
                    <a:pt x="314" y="68"/>
                  </a:moveTo>
                  <a:lnTo>
                    <a:pt x="356" y="68"/>
                  </a:lnTo>
                  <a:lnTo>
                    <a:pt x="356" y="70"/>
                  </a:lnTo>
                  <a:lnTo>
                    <a:pt x="404" y="76"/>
                  </a:lnTo>
                  <a:lnTo>
                    <a:pt x="450" y="89"/>
                  </a:lnTo>
                  <a:lnTo>
                    <a:pt x="493" y="108"/>
                  </a:lnTo>
                  <a:lnTo>
                    <a:pt x="533" y="131"/>
                  </a:lnTo>
                  <a:lnTo>
                    <a:pt x="569" y="161"/>
                  </a:lnTo>
                  <a:lnTo>
                    <a:pt x="599" y="198"/>
                  </a:lnTo>
                  <a:lnTo>
                    <a:pt x="626" y="237"/>
                  </a:lnTo>
                  <a:lnTo>
                    <a:pt x="628" y="237"/>
                  </a:lnTo>
                  <a:lnTo>
                    <a:pt x="634" y="248"/>
                  </a:lnTo>
                  <a:lnTo>
                    <a:pt x="650" y="280"/>
                  </a:lnTo>
                  <a:lnTo>
                    <a:pt x="648" y="280"/>
                  </a:lnTo>
                  <a:lnTo>
                    <a:pt x="663" y="329"/>
                  </a:lnTo>
                  <a:lnTo>
                    <a:pt x="671" y="381"/>
                  </a:lnTo>
                  <a:lnTo>
                    <a:pt x="672" y="381"/>
                  </a:lnTo>
                  <a:lnTo>
                    <a:pt x="672" y="424"/>
                  </a:lnTo>
                  <a:lnTo>
                    <a:pt x="671" y="424"/>
                  </a:lnTo>
                  <a:lnTo>
                    <a:pt x="663" y="476"/>
                  </a:lnTo>
                  <a:lnTo>
                    <a:pt x="648" y="526"/>
                  </a:lnTo>
                  <a:lnTo>
                    <a:pt x="650" y="526"/>
                  </a:lnTo>
                  <a:lnTo>
                    <a:pt x="634" y="557"/>
                  </a:lnTo>
                  <a:lnTo>
                    <a:pt x="628" y="568"/>
                  </a:lnTo>
                  <a:lnTo>
                    <a:pt x="626" y="568"/>
                  </a:lnTo>
                  <a:lnTo>
                    <a:pt x="599" y="609"/>
                  </a:lnTo>
                  <a:lnTo>
                    <a:pt x="569" y="644"/>
                  </a:lnTo>
                  <a:lnTo>
                    <a:pt x="533" y="674"/>
                  </a:lnTo>
                  <a:lnTo>
                    <a:pt x="493" y="698"/>
                  </a:lnTo>
                  <a:lnTo>
                    <a:pt x="450" y="717"/>
                  </a:lnTo>
                  <a:lnTo>
                    <a:pt x="404" y="730"/>
                  </a:lnTo>
                  <a:lnTo>
                    <a:pt x="356" y="736"/>
                  </a:lnTo>
                  <a:lnTo>
                    <a:pt x="356" y="738"/>
                  </a:lnTo>
                  <a:lnTo>
                    <a:pt x="314" y="738"/>
                  </a:lnTo>
                  <a:lnTo>
                    <a:pt x="314" y="736"/>
                  </a:lnTo>
                  <a:lnTo>
                    <a:pt x="266" y="730"/>
                  </a:lnTo>
                  <a:lnTo>
                    <a:pt x="222" y="717"/>
                  </a:lnTo>
                  <a:lnTo>
                    <a:pt x="179" y="698"/>
                  </a:lnTo>
                  <a:lnTo>
                    <a:pt x="139" y="674"/>
                  </a:lnTo>
                  <a:lnTo>
                    <a:pt x="103" y="644"/>
                  </a:lnTo>
                  <a:lnTo>
                    <a:pt x="71" y="609"/>
                  </a:lnTo>
                  <a:lnTo>
                    <a:pt x="44" y="568"/>
                  </a:lnTo>
                  <a:lnTo>
                    <a:pt x="38" y="557"/>
                  </a:lnTo>
                  <a:lnTo>
                    <a:pt x="20" y="526"/>
                  </a:lnTo>
                  <a:lnTo>
                    <a:pt x="23" y="526"/>
                  </a:lnTo>
                  <a:lnTo>
                    <a:pt x="8" y="476"/>
                  </a:lnTo>
                  <a:lnTo>
                    <a:pt x="1" y="424"/>
                  </a:lnTo>
                  <a:lnTo>
                    <a:pt x="0" y="424"/>
                  </a:lnTo>
                  <a:lnTo>
                    <a:pt x="0" y="381"/>
                  </a:lnTo>
                  <a:lnTo>
                    <a:pt x="1" y="381"/>
                  </a:lnTo>
                  <a:lnTo>
                    <a:pt x="8" y="329"/>
                  </a:lnTo>
                  <a:lnTo>
                    <a:pt x="23" y="280"/>
                  </a:lnTo>
                  <a:lnTo>
                    <a:pt x="20" y="280"/>
                  </a:lnTo>
                  <a:lnTo>
                    <a:pt x="38" y="248"/>
                  </a:lnTo>
                  <a:lnTo>
                    <a:pt x="44" y="237"/>
                  </a:lnTo>
                  <a:lnTo>
                    <a:pt x="71" y="198"/>
                  </a:lnTo>
                  <a:lnTo>
                    <a:pt x="103" y="161"/>
                  </a:lnTo>
                  <a:lnTo>
                    <a:pt x="139" y="131"/>
                  </a:lnTo>
                  <a:lnTo>
                    <a:pt x="179" y="108"/>
                  </a:lnTo>
                  <a:lnTo>
                    <a:pt x="222" y="89"/>
                  </a:lnTo>
                  <a:lnTo>
                    <a:pt x="266" y="76"/>
                  </a:lnTo>
                  <a:lnTo>
                    <a:pt x="314" y="70"/>
                  </a:lnTo>
                  <a:lnTo>
                    <a:pt x="314" y="68"/>
                  </a:lnTo>
                  <a:close/>
                  <a:moveTo>
                    <a:pt x="1045" y="0"/>
                  </a:moveTo>
                  <a:lnTo>
                    <a:pt x="1232" y="0"/>
                  </a:lnTo>
                  <a:lnTo>
                    <a:pt x="1232" y="944"/>
                  </a:lnTo>
                  <a:lnTo>
                    <a:pt x="1045" y="944"/>
                  </a:lnTo>
                  <a:lnTo>
                    <a:pt x="104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1350"/>
            </a:p>
          </p:txBody>
        </p:sp>
        <p:sp>
          <p:nvSpPr>
            <p:cNvPr id="34830" name="Freeform 9"/>
            <p:cNvSpPr>
              <a:spLocks noEditPoints="1"/>
            </p:cNvSpPr>
            <p:nvPr/>
          </p:nvSpPr>
          <p:spPr bwMode="auto">
            <a:xfrm>
              <a:off x="9859968" y="2304891"/>
              <a:ext cx="703357" cy="699338"/>
            </a:xfrm>
            <a:custGeom>
              <a:avLst/>
              <a:gdLst>
                <a:gd name="T0" fmla="*/ 174136467 w 1021"/>
                <a:gd name="T1" fmla="*/ 194666991 h 1018"/>
                <a:gd name="T2" fmla="*/ 173840424 w 1021"/>
                <a:gd name="T3" fmla="*/ 276833346 h 1018"/>
                <a:gd name="T4" fmla="*/ 174728553 w 1021"/>
                <a:gd name="T5" fmla="*/ 277716832 h 1018"/>
                <a:gd name="T6" fmla="*/ 243139541 w 1021"/>
                <a:gd name="T7" fmla="*/ 277422156 h 1018"/>
                <a:gd name="T8" fmla="*/ 243731627 w 1021"/>
                <a:gd name="T9" fmla="*/ 195255801 h 1018"/>
                <a:gd name="T10" fmla="*/ 242842954 w 1021"/>
                <a:gd name="T11" fmla="*/ 194666991 h 1018"/>
                <a:gd name="T12" fmla="*/ 80849152 w 1021"/>
                <a:gd name="T13" fmla="*/ 194666991 h 1018"/>
                <a:gd name="T14" fmla="*/ 79368392 w 1021"/>
                <a:gd name="T15" fmla="*/ 195255801 h 1018"/>
                <a:gd name="T16" fmla="*/ 71371963 w 1021"/>
                <a:gd name="T17" fmla="*/ 203501850 h 1018"/>
                <a:gd name="T18" fmla="*/ 71371963 w 1021"/>
                <a:gd name="T19" fmla="*/ 229418158 h 1018"/>
                <a:gd name="T20" fmla="*/ 71371963 w 1021"/>
                <a:gd name="T21" fmla="*/ 230301644 h 1018"/>
                <a:gd name="T22" fmla="*/ 79960478 w 1021"/>
                <a:gd name="T23" fmla="*/ 238253559 h 1018"/>
                <a:gd name="T24" fmla="*/ 124086681 w 1021"/>
                <a:gd name="T25" fmla="*/ 238253559 h 1018"/>
                <a:gd name="T26" fmla="*/ 124975354 w 1021"/>
                <a:gd name="T27" fmla="*/ 238253559 h 1018"/>
                <a:gd name="T28" fmla="*/ 133267826 w 1021"/>
                <a:gd name="T29" fmla="*/ 229712834 h 1018"/>
                <a:gd name="T30" fmla="*/ 133267826 w 1021"/>
                <a:gd name="T31" fmla="*/ 204090659 h 1018"/>
                <a:gd name="T32" fmla="*/ 132971239 w 1021"/>
                <a:gd name="T33" fmla="*/ 202618364 h 1018"/>
                <a:gd name="T34" fmla="*/ 124383268 w 1021"/>
                <a:gd name="T35" fmla="*/ 194666991 h 1018"/>
                <a:gd name="T36" fmla="*/ 80849152 w 1021"/>
                <a:gd name="T37" fmla="*/ 194666991 h 1018"/>
                <a:gd name="T38" fmla="*/ 263869632 w 1021"/>
                <a:gd name="T39" fmla="*/ 146368317 h 1018"/>
                <a:gd name="T40" fmla="*/ 264462262 w 1021"/>
                <a:gd name="T41" fmla="*/ 146662993 h 1018"/>
                <a:gd name="T42" fmla="*/ 264462262 w 1021"/>
                <a:gd name="T43" fmla="*/ 299804521 h 1018"/>
                <a:gd name="T44" fmla="*/ 37907121 w 1021"/>
                <a:gd name="T45" fmla="*/ 299804521 h 1018"/>
                <a:gd name="T46" fmla="*/ 37611078 w 1021"/>
                <a:gd name="T47" fmla="*/ 299215711 h 1018"/>
                <a:gd name="T48" fmla="*/ 37611078 w 1021"/>
                <a:gd name="T49" fmla="*/ 146368317 h 1018"/>
                <a:gd name="T50" fmla="*/ 231885550 w 1021"/>
                <a:gd name="T51" fmla="*/ 0 h 1018"/>
                <a:gd name="T52" fmla="*/ 231885550 w 1021"/>
                <a:gd name="T53" fmla="*/ 66557743 h 1018"/>
                <a:gd name="T54" fmla="*/ 233366309 w 1021"/>
                <a:gd name="T55" fmla="*/ 68914067 h 1018"/>
                <a:gd name="T56" fmla="*/ 302369384 w 1021"/>
                <a:gd name="T57" fmla="*/ 124869438 h 1018"/>
                <a:gd name="T58" fmla="*/ 302073340 w 1021"/>
                <a:gd name="T59" fmla="*/ 125164114 h 1018"/>
                <a:gd name="T60" fmla="*/ 888673 w 1021"/>
                <a:gd name="T61" fmla="*/ 125164114 h 1018"/>
                <a:gd name="T62" fmla="*/ 0 w 1021"/>
                <a:gd name="T63" fmla="*/ 125164114 h 1018"/>
                <a:gd name="T64" fmla="*/ 296043 w 1021"/>
                <a:gd name="T65" fmla="*/ 124280628 h 1018"/>
                <a:gd name="T66" fmla="*/ 142151840 w 1021"/>
                <a:gd name="T67" fmla="*/ 9129535 h 1018"/>
                <a:gd name="T68" fmla="*/ 145113359 w 1021"/>
                <a:gd name="T69" fmla="*/ 8246049 h 1018"/>
                <a:gd name="T70" fmla="*/ 158144153 w 1021"/>
                <a:gd name="T71" fmla="*/ 8834859 h 1018"/>
                <a:gd name="T72" fmla="*/ 160513587 w 1021"/>
                <a:gd name="T73" fmla="*/ 9718344 h 1018"/>
                <a:gd name="T74" fmla="*/ 200493554 w 1021"/>
                <a:gd name="T75" fmla="*/ 41819597 h 1018"/>
                <a:gd name="T76" fmla="*/ 201974313 w 1021"/>
                <a:gd name="T77" fmla="*/ 40936111 h 1018"/>
                <a:gd name="T78" fmla="*/ 231885550 w 1021"/>
                <a:gd name="T79" fmla="*/ 0 h 101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021" h="1018">
                  <a:moveTo>
                    <a:pt x="590" y="661"/>
                  </a:moveTo>
                  <a:lnTo>
                    <a:pt x="588" y="661"/>
                  </a:lnTo>
                  <a:lnTo>
                    <a:pt x="587" y="663"/>
                  </a:lnTo>
                  <a:lnTo>
                    <a:pt x="587" y="940"/>
                  </a:lnTo>
                  <a:lnTo>
                    <a:pt x="588" y="942"/>
                  </a:lnTo>
                  <a:lnTo>
                    <a:pt x="590" y="943"/>
                  </a:lnTo>
                  <a:lnTo>
                    <a:pt x="820" y="943"/>
                  </a:lnTo>
                  <a:lnTo>
                    <a:pt x="821" y="942"/>
                  </a:lnTo>
                  <a:lnTo>
                    <a:pt x="823" y="940"/>
                  </a:lnTo>
                  <a:lnTo>
                    <a:pt x="823" y="663"/>
                  </a:lnTo>
                  <a:lnTo>
                    <a:pt x="821" y="661"/>
                  </a:lnTo>
                  <a:lnTo>
                    <a:pt x="820" y="661"/>
                  </a:lnTo>
                  <a:lnTo>
                    <a:pt x="590" y="661"/>
                  </a:lnTo>
                  <a:close/>
                  <a:moveTo>
                    <a:pt x="273" y="661"/>
                  </a:moveTo>
                  <a:lnTo>
                    <a:pt x="270" y="661"/>
                  </a:lnTo>
                  <a:lnTo>
                    <a:pt x="268" y="663"/>
                  </a:lnTo>
                  <a:lnTo>
                    <a:pt x="241" y="688"/>
                  </a:lnTo>
                  <a:lnTo>
                    <a:pt x="241" y="691"/>
                  </a:lnTo>
                  <a:lnTo>
                    <a:pt x="241" y="693"/>
                  </a:lnTo>
                  <a:lnTo>
                    <a:pt x="241" y="779"/>
                  </a:lnTo>
                  <a:lnTo>
                    <a:pt x="241" y="780"/>
                  </a:lnTo>
                  <a:lnTo>
                    <a:pt x="241" y="782"/>
                  </a:lnTo>
                  <a:lnTo>
                    <a:pt x="268" y="809"/>
                  </a:lnTo>
                  <a:lnTo>
                    <a:pt x="270" y="809"/>
                  </a:lnTo>
                  <a:lnTo>
                    <a:pt x="273" y="809"/>
                  </a:lnTo>
                  <a:lnTo>
                    <a:pt x="419" y="809"/>
                  </a:lnTo>
                  <a:lnTo>
                    <a:pt x="420" y="809"/>
                  </a:lnTo>
                  <a:lnTo>
                    <a:pt x="422" y="809"/>
                  </a:lnTo>
                  <a:lnTo>
                    <a:pt x="449" y="782"/>
                  </a:lnTo>
                  <a:lnTo>
                    <a:pt x="450" y="780"/>
                  </a:lnTo>
                  <a:lnTo>
                    <a:pt x="450" y="779"/>
                  </a:lnTo>
                  <a:lnTo>
                    <a:pt x="450" y="693"/>
                  </a:lnTo>
                  <a:lnTo>
                    <a:pt x="450" y="691"/>
                  </a:lnTo>
                  <a:lnTo>
                    <a:pt x="449" y="688"/>
                  </a:lnTo>
                  <a:lnTo>
                    <a:pt x="422" y="663"/>
                  </a:lnTo>
                  <a:lnTo>
                    <a:pt x="420" y="661"/>
                  </a:lnTo>
                  <a:lnTo>
                    <a:pt x="419" y="661"/>
                  </a:lnTo>
                  <a:lnTo>
                    <a:pt x="273" y="661"/>
                  </a:lnTo>
                  <a:close/>
                  <a:moveTo>
                    <a:pt x="128" y="497"/>
                  </a:moveTo>
                  <a:lnTo>
                    <a:pt x="891" y="497"/>
                  </a:lnTo>
                  <a:lnTo>
                    <a:pt x="893" y="497"/>
                  </a:lnTo>
                  <a:lnTo>
                    <a:pt x="893" y="498"/>
                  </a:lnTo>
                  <a:lnTo>
                    <a:pt x="893" y="1016"/>
                  </a:lnTo>
                  <a:lnTo>
                    <a:pt x="893" y="1018"/>
                  </a:lnTo>
                  <a:lnTo>
                    <a:pt x="891" y="1018"/>
                  </a:lnTo>
                  <a:lnTo>
                    <a:pt x="128" y="1018"/>
                  </a:lnTo>
                  <a:lnTo>
                    <a:pt x="127" y="1018"/>
                  </a:lnTo>
                  <a:lnTo>
                    <a:pt x="127" y="1016"/>
                  </a:lnTo>
                  <a:lnTo>
                    <a:pt x="127" y="498"/>
                  </a:lnTo>
                  <a:lnTo>
                    <a:pt x="127" y="497"/>
                  </a:lnTo>
                  <a:lnTo>
                    <a:pt x="128" y="497"/>
                  </a:lnTo>
                  <a:close/>
                  <a:moveTo>
                    <a:pt x="783" y="0"/>
                  </a:moveTo>
                  <a:lnTo>
                    <a:pt x="783" y="223"/>
                  </a:lnTo>
                  <a:lnTo>
                    <a:pt x="783" y="226"/>
                  </a:lnTo>
                  <a:lnTo>
                    <a:pt x="787" y="231"/>
                  </a:lnTo>
                  <a:lnTo>
                    <a:pt x="788" y="234"/>
                  </a:lnTo>
                  <a:lnTo>
                    <a:pt x="1020" y="422"/>
                  </a:lnTo>
                  <a:lnTo>
                    <a:pt x="1021" y="424"/>
                  </a:lnTo>
                  <a:lnTo>
                    <a:pt x="1021" y="425"/>
                  </a:lnTo>
                  <a:lnTo>
                    <a:pt x="1020" y="425"/>
                  </a:lnTo>
                  <a:lnTo>
                    <a:pt x="1018" y="425"/>
                  </a:lnTo>
                  <a:lnTo>
                    <a:pt x="3" y="425"/>
                  </a:lnTo>
                  <a:lnTo>
                    <a:pt x="0" y="425"/>
                  </a:lnTo>
                  <a:lnTo>
                    <a:pt x="0" y="424"/>
                  </a:lnTo>
                  <a:lnTo>
                    <a:pt x="1" y="422"/>
                  </a:lnTo>
                  <a:lnTo>
                    <a:pt x="477" y="33"/>
                  </a:lnTo>
                  <a:lnTo>
                    <a:pt x="480" y="31"/>
                  </a:lnTo>
                  <a:lnTo>
                    <a:pt x="485" y="30"/>
                  </a:lnTo>
                  <a:lnTo>
                    <a:pt x="490" y="28"/>
                  </a:lnTo>
                  <a:lnTo>
                    <a:pt x="531" y="28"/>
                  </a:lnTo>
                  <a:lnTo>
                    <a:pt x="534" y="30"/>
                  </a:lnTo>
                  <a:lnTo>
                    <a:pt x="539" y="31"/>
                  </a:lnTo>
                  <a:lnTo>
                    <a:pt x="542" y="33"/>
                  </a:lnTo>
                  <a:lnTo>
                    <a:pt x="674" y="140"/>
                  </a:lnTo>
                  <a:lnTo>
                    <a:pt x="677" y="142"/>
                  </a:lnTo>
                  <a:lnTo>
                    <a:pt x="680" y="140"/>
                  </a:lnTo>
                  <a:lnTo>
                    <a:pt x="682" y="139"/>
                  </a:lnTo>
                  <a:lnTo>
                    <a:pt x="715" y="3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1350"/>
            </a:p>
          </p:txBody>
        </p:sp>
        <p:sp>
          <p:nvSpPr>
            <p:cNvPr id="34832" name="TextBox 13"/>
            <p:cNvSpPr txBox="1">
              <a:spLocks noChangeArrowheads="1"/>
            </p:cNvSpPr>
            <p:nvPr/>
          </p:nvSpPr>
          <p:spPr bwMode="auto">
            <a:xfrm>
              <a:off x="889146" y="3459014"/>
              <a:ext cx="20437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b="1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導師輔導</a:t>
              </a:r>
              <a:endParaRPr lang="en-US" altLang="zh-CN" b="1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sym typeface="Arial" pitchFamily="34" charset="0"/>
              </a:endParaRPr>
            </a:p>
          </p:txBody>
        </p:sp>
        <p:sp>
          <p:nvSpPr>
            <p:cNvPr id="34833" name="TextBox 13"/>
            <p:cNvSpPr txBox="1">
              <a:spLocks noChangeArrowheads="1"/>
            </p:cNvSpPr>
            <p:nvPr/>
          </p:nvSpPr>
          <p:spPr bwMode="auto">
            <a:xfrm>
              <a:off x="899194" y="4035078"/>
              <a:ext cx="211811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TW" altLang="en-US" sz="135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邀請兩岸產業專家及投資先進進行深度孵化輔導</a:t>
              </a:r>
            </a:p>
          </p:txBody>
        </p:sp>
        <p:sp>
          <p:nvSpPr>
            <p:cNvPr id="34834" name="TextBox 13"/>
            <p:cNvSpPr txBox="1">
              <a:spLocks noChangeArrowheads="1"/>
            </p:cNvSpPr>
            <p:nvPr/>
          </p:nvSpPr>
          <p:spPr bwMode="auto">
            <a:xfrm>
              <a:off x="3638270" y="3459014"/>
              <a:ext cx="20437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b="1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BP</a:t>
              </a:r>
              <a:r>
                <a:rPr lang="zh-CN" altLang="en-US" b="1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打磨</a:t>
              </a:r>
              <a:endParaRPr lang="en-US" altLang="zh-CN" b="1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sym typeface="Arial" pitchFamily="34" charset="0"/>
              </a:endParaRPr>
            </a:p>
          </p:txBody>
        </p:sp>
        <p:sp>
          <p:nvSpPr>
            <p:cNvPr id="34835" name="TextBox 13"/>
            <p:cNvSpPr txBox="1">
              <a:spLocks noChangeArrowheads="1"/>
            </p:cNvSpPr>
            <p:nvPr/>
          </p:nvSpPr>
          <p:spPr bwMode="auto">
            <a:xfrm>
              <a:off x="3648316" y="4035078"/>
              <a:ext cx="2118111" cy="941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marL="214313" indent="-214313">
                <a:spcBef>
                  <a:spcPct val="20000"/>
                </a:spcBef>
                <a:buFont typeface="Arial" pitchFamily="34" charset="0"/>
                <a:buChar char="•"/>
              </a:pPr>
              <a:r>
                <a:rPr lang="zh-TW" altLang="en-US" sz="135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商業計畫書打磨、</a:t>
              </a:r>
              <a:endParaRPr lang="en-US" altLang="zh-TW" sz="1350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sym typeface="Arial" pitchFamily="34" charset="0"/>
              </a:endParaRPr>
            </a:p>
            <a:p>
              <a:pPr marL="214313" indent="-214313">
                <a:spcBef>
                  <a:spcPct val="20000"/>
                </a:spcBef>
                <a:buFont typeface="Arial" pitchFamily="34" charset="0"/>
                <a:buChar char="•"/>
              </a:pPr>
              <a:r>
                <a:rPr lang="zh-TW" altLang="en-US" sz="135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訓練演示技巧、</a:t>
              </a:r>
              <a:endParaRPr lang="en-US" altLang="zh-TW" sz="1350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sym typeface="Arial" pitchFamily="34" charset="0"/>
              </a:endParaRPr>
            </a:p>
            <a:p>
              <a:pPr marL="214313" indent="-214313">
                <a:spcBef>
                  <a:spcPct val="20000"/>
                </a:spcBef>
                <a:buFont typeface="Arial" pitchFamily="34" charset="0"/>
                <a:buChar char="•"/>
              </a:pPr>
              <a:r>
                <a:rPr lang="zh-TW" altLang="en-US" sz="135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大陸相關政策解說</a:t>
              </a:r>
            </a:p>
          </p:txBody>
        </p:sp>
        <p:sp>
          <p:nvSpPr>
            <p:cNvPr id="34836" name="TextBox 13"/>
            <p:cNvSpPr txBox="1">
              <a:spLocks noChangeArrowheads="1"/>
            </p:cNvSpPr>
            <p:nvPr/>
          </p:nvSpPr>
          <p:spPr bwMode="auto">
            <a:xfrm>
              <a:off x="6423564" y="3459014"/>
              <a:ext cx="20437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b="1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企業形象視頻</a:t>
              </a:r>
              <a:endParaRPr lang="en-US" altLang="zh-CN" b="1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sym typeface="Arial" pitchFamily="34" charset="0"/>
              </a:endParaRPr>
            </a:p>
          </p:txBody>
        </p:sp>
        <p:sp>
          <p:nvSpPr>
            <p:cNvPr id="34837" name="TextBox 13"/>
            <p:cNvSpPr txBox="1">
              <a:spLocks noChangeArrowheads="1"/>
            </p:cNvSpPr>
            <p:nvPr/>
          </p:nvSpPr>
          <p:spPr bwMode="auto">
            <a:xfrm>
              <a:off x="6433612" y="4057145"/>
              <a:ext cx="2118111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TW" altLang="en-US" sz="135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聘請專業攝影團隊為其拍攝企業形象視頻</a:t>
              </a:r>
            </a:p>
          </p:txBody>
        </p:sp>
        <p:sp>
          <p:nvSpPr>
            <p:cNvPr id="34838" name="TextBox 13"/>
            <p:cNvSpPr txBox="1">
              <a:spLocks noChangeArrowheads="1"/>
            </p:cNvSpPr>
            <p:nvPr/>
          </p:nvSpPr>
          <p:spPr bwMode="auto">
            <a:xfrm>
              <a:off x="9160629" y="3459014"/>
              <a:ext cx="20437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b="1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專業對接</a:t>
              </a:r>
              <a:endParaRPr lang="en-US" altLang="zh-CN" b="1" dirty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sym typeface="Arial" pitchFamily="34" charset="0"/>
              </a:endParaRPr>
            </a:p>
          </p:txBody>
        </p:sp>
        <p:sp>
          <p:nvSpPr>
            <p:cNvPr id="34839" name="TextBox 13"/>
            <p:cNvSpPr txBox="1">
              <a:spLocks noChangeArrowheads="1"/>
            </p:cNvSpPr>
            <p:nvPr/>
          </p:nvSpPr>
          <p:spPr bwMode="auto">
            <a:xfrm>
              <a:off x="9170677" y="4035078"/>
              <a:ext cx="2118111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TW" altLang="en-US" sz="135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rPr>
                <a:t>針對優秀項目進行業務及投資對接，期於北京決賽時為其創造佳績</a:t>
              </a:r>
            </a:p>
          </p:txBody>
        </p:sp>
      </p:grp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1403C-2ACC-4EA5-B3F6-D5A6709EB2A9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31" name="TextBox 24"/>
          <p:cNvSpPr txBox="1"/>
          <p:nvPr/>
        </p:nvSpPr>
        <p:spPr>
          <a:xfrm>
            <a:off x="2788890" y="4064793"/>
            <a:ext cx="59406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YaHei"/>
              </a:rPr>
              <a:t>使臺灣團隊專案更接地氣，促使兩岸產業積極合作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YaHei"/>
            </a:endParaRPr>
          </a:p>
          <a:p>
            <a:pPr marL="214313" indent="-214313" defTabSz="68580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YaHei"/>
              </a:rPr>
              <a:t>使欲至北京的團隊更瞭解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YaHei"/>
                <a:sym typeface="Arial" pitchFamily="34" charset="0"/>
              </a:rPr>
              <a:t>大陸相關政策，並提高落地北京的意願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YaHei"/>
              <a:sym typeface="Arial" pitchFamily="34" charset="0"/>
            </a:endParaRPr>
          </a:p>
          <a:p>
            <a:pPr marL="214313" indent="-214313" defTabSz="68580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YaHei"/>
              </a:rPr>
              <a:t>打響知名度，企業在兩岸形象提升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YaHei"/>
            </a:endParaRPr>
          </a:p>
          <a:p>
            <a:pPr marL="214313" indent="-214313" defTabSz="685800">
              <a:lnSpc>
                <a:spcPct val="150000"/>
              </a:lnSpc>
              <a:buFont typeface="Wingdings" charset="2"/>
              <a:buChar char="ü"/>
              <a:defRPr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YaHei"/>
              </a:rPr>
              <a:t>吸引大陸投資者關注、積極接洽後續進展</a:t>
            </a:r>
            <a:endParaRPr lang="en-US" altLang="zh-CN" sz="14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YaHei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1006692" y="4477680"/>
            <a:ext cx="1679015" cy="486054"/>
          </a:xfrm>
          <a:prstGeom prst="rect">
            <a:avLst/>
          </a:prstGeom>
          <a:solidFill>
            <a:srgbClr val="ED7D31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預期效益</a:t>
            </a:r>
            <a:endParaRPr lang="zh-TW" altLang="en-US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Box 8">
            <a:extLst>
              <a:ext uri="{FF2B5EF4-FFF2-40B4-BE49-F238E27FC236}">
                <a16:creationId xmlns="" xmlns:a16="http://schemas.microsoft.com/office/drawing/2014/main" id="{3632811D-0751-F943-8DB4-FABDE4C23CDF}"/>
              </a:ext>
            </a:extLst>
          </p:cNvPr>
          <p:cNvSpPr txBox="1"/>
          <p:nvPr/>
        </p:nvSpPr>
        <p:spPr>
          <a:xfrm>
            <a:off x="179512" y="121196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深化輔導</a:t>
            </a:r>
            <a:endParaRPr lang="zh-TW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542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2627784" cy="571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588503" y="2878233"/>
            <a:ext cx="1415773" cy="1066641"/>
            <a:chOff x="491641" y="2087602"/>
            <a:chExt cx="1415773" cy="1066641"/>
          </a:xfrm>
        </p:grpSpPr>
        <p:sp>
          <p:nvSpPr>
            <p:cNvPr id="20" name="矩形 19"/>
            <p:cNvSpPr/>
            <p:nvPr/>
          </p:nvSpPr>
          <p:spPr>
            <a:xfrm>
              <a:off x="1107165" y="2087602"/>
              <a:ext cx="18473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697"/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1641" y="2569468"/>
              <a:ext cx="14157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97"/>
              <a:r>
                <a:rPr lang="zh-Hant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zh-TW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</a:t>
              </a:r>
              <a:r>
                <a:rPr lang="zh-Hant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章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4427984" y="2442014"/>
            <a:ext cx="2646834" cy="830972"/>
          </a:xfrm>
          <a:prstGeom prst="rect">
            <a:avLst/>
          </a:prstGeom>
          <a:noFill/>
        </p:spPr>
        <p:txBody>
          <a:bodyPr wrap="none" lIns="91418" tIns="45708" rIns="91418" bIns="45708" rtlCol="0">
            <a:spAutoFit/>
          </a:bodyPr>
          <a:lstStyle/>
          <a:p>
            <a:r>
              <a:rPr lang="zh-Hant" altLang="en-US" sz="4800" b="1" dirty="0">
                <a:latin typeface="微软雅黑"/>
                <a:ea typeface="微软雅黑"/>
              </a:rPr>
              <a:t>獎項設置</a:t>
            </a:r>
            <a:endParaRPr lang="zh-CN" altLang="en-US" sz="4800" b="1" dirty="0">
              <a:latin typeface="微软雅黑"/>
              <a:ea typeface="微软雅黑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8662A084-2E54-7843-AD5F-D9C2F601CEB7}"/>
              </a:ext>
            </a:extLst>
          </p:cNvPr>
          <p:cNvGrpSpPr/>
          <p:nvPr/>
        </p:nvGrpSpPr>
        <p:grpSpPr>
          <a:xfrm>
            <a:off x="360288" y="895629"/>
            <a:ext cx="1872208" cy="1889863"/>
            <a:chOff x="3592030" y="1284799"/>
            <a:chExt cx="1872208" cy="1889863"/>
          </a:xfrm>
        </p:grpSpPr>
        <p:sp>
          <p:nvSpPr>
            <p:cNvPr id="23" name="橢圓 22">
              <a:extLst>
                <a:ext uri="{FF2B5EF4-FFF2-40B4-BE49-F238E27FC236}">
                  <a16:creationId xmlns="" xmlns:a16="http://schemas.microsoft.com/office/drawing/2014/main" id="{CA6FC1F0-5A13-9641-B8EE-9F4D847C6EED}"/>
                </a:ext>
              </a:extLst>
            </p:cNvPr>
            <p:cNvSpPr/>
            <p:nvPr/>
          </p:nvSpPr>
          <p:spPr>
            <a:xfrm>
              <a:off x="3592030" y="1284799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6" name="圖片 25">
              <a:extLst>
                <a:ext uri="{FF2B5EF4-FFF2-40B4-BE49-F238E27FC236}">
                  <a16:creationId xmlns="" xmlns:a16="http://schemas.microsoft.com/office/drawing/2014/main" id="{A49A2358-851D-344B-B4EE-9A05C091D5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599"/>
            <a:stretch/>
          </p:blipFill>
          <p:spPr>
            <a:xfrm>
              <a:off x="3639193" y="1950526"/>
              <a:ext cx="1738810" cy="12241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60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9500">
        <p14:switch dir="r"/>
      </p:transition>
    </mc:Choice>
    <mc:Fallback xmlns="">
      <p:transition spd="slow" advClick="0" advTm="95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">
            <a:extLst>
              <a:ext uri="{FF2B5EF4-FFF2-40B4-BE49-F238E27FC236}">
                <a16:creationId xmlns="" xmlns:a16="http://schemas.microsoft.com/office/drawing/2014/main" id="{AE84B1A4-28F1-CD44-8D6C-5EA5F63BF969}"/>
              </a:ext>
            </a:extLst>
          </p:cNvPr>
          <p:cNvSpPr txBox="1"/>
          <p:nvPr/>
        </p:nvSpPr>
        <p:spPr>
          <a:xfrm>
            <a:off x="179512" y="121196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獎勵設置</a:t>
            </a:r>
            <a:endParaRPr lang="zh-TW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3" name="資料庫圖表 2">
            <a:extLst>
              <a:ext uri="{FF2B5EF4-FFF2-40B4-BE49-F238E27FC236}">
                <a16:creationId xmlns="" xmlns:a16="http://schemas.microsoft.com/office/drawing/2014/main" id="{6273189F-D104-D443-A522-04174A8E16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3666411"/>
              </p:ext>
            </p:extLst>
          </p:nvPr>
        </p:nvGraphicFramePr>
        <p:xfrm>
          <a:off x="1524000" y="825500"/>
          <a:ext cx="6648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668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">
            <a:extLst>
              <a:ext uri="{FF2B5EF4-FFF2-40B4-BE49-F238E27FC236}">
                <a16:creationId xmlns="" xmlns:a16="http://schemas.microsoft.com/office/drawing/2014/main" id="{AE84B1A4-28F1-CD44-8D6C-5EA5F63BF969}"/>
              </a:ext>
            </a:extLst>
          </p:cNvPr>
          <p:cNvSpPr txBox="1"/>
          <p:nvPr/>
        </p:nvSpPr>
        <p:spPr>
          <a:xfrm>
            <a:off x="179512" y="256778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獎勵設置</a:t>
            </a:r>
            <a:r>
              <a:rPr lang="zh-Hant" altLang="en-US" sz="2800" b="1" dirty="0" smtClean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TW" altLang="en-US" sz="2800" b="1" dirty="0" smtClean="0">
                <a:latin typeface="微软雅黑" pitchFamily="34" charset="-122"/>
                <a:ea typeface="微软雅黑" pitchFamily="34" charset="-122"/>
              </a:rPr>
              <a:t>台灣</a:t>
            </a:r>
            <a:r>
              <a:rPr lang="zh-Hant" altLang="en-US" sz="2800" b="1" dirty="0" smtClean="0">
                <a:latin typeface="微软雅黑" pitchFamily="34" charset="-122"/>
                <a:ea typeface="微软雅黑" pitchFamily="34" charset="-122"/>
              </a:rPr>
              <a:t>複賽</a:t>
            </a:r>
            <a:endParaRPr lang="zh-TW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65E1699C-7E01-1D44-8361-39364B5A715C}"/>
              </a:ext>
            </a:extLst>
          </p:cNvPr>
          <p:cNvSpPr txBox="1"/>
          <p:nvPr/>
        </p:nvSpPr>
        <p:spPr>
          <a:xfrm>
            <a:off x="3631239" y="1385396"/>
            <a:ext cx="5305981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成員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北至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北京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往返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機票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夜全程落地招待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組團隊給予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TW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等值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零用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金每組兩位名額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北京知名</a:t>
            </a:r>
            <a:r>
              <a:rPr lang="zh-Hant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科研機構、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投資人、企業深度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交流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優秀隊伍參加北京投資媒合專場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千年古都城市之旅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2" name="群組 71">
            <a:extLst>
              <a:ext uri="{FF2B5EF4-FFF2-40B4-BE49-F238E27FC236}">
                <a16:creationId xmlns="" xmlns:a16="http://schemas.microsoft.com/office/drawing/2014/main" id="{5AF7234C-4ADA-2545-9307-1B62A2306A63}"/>
              </a:ext>
            </a:extLst>
          </p:cNvPr>
          <p:cNvGrpSpPr/>
          <p:nvPr/>
        </p:nvGrpSpPr>
        <p:grpSpPr>
          <a:xfrm>
            <a:off x="539552" y="1594447"/>
            <a:ext cx="2808312" cy="2332018"/>
            <a:chOff x="1125717" y="1789981"/>
            <a:chExt cx="3169707" cy="2632119"/>
          </a:xfrm>
        </p:grpSpPr>
        <p:grpSp>
          <p:nvGrpSpPr>
            <p:cNvPr id="73" name="Group 51">
              <a:extLst>
                <a:ext uri="{FF2B5EF4-FFF2-40B4-BE49-F238E27FC236}">
                  <a16:creationId xmlns="" xmlns:a16="http://schemas.microsoft.com/office/drawing/2014/main" id="{9B44F4E7-6702-204D-85F0-BB066BC3C76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96534" y="2060089"/>
              <a:ext cx="1498890" cy="2271043"/>
              <a:chOff x="2963863" y="2008188"/>
              <a:chExt cx="1770063" cy="2838450"/>
            </a:xfrm>
          </p:grpSpPr>
          <p:sp>
            <p:nvSpPr>
              <p:cNvPr id="115" name="Freeform 41">
                <a:extLst>
                  <a:ext uri="{FF2B5EF4-FFF2-40B4-BE49-F238E27FC236}">
                    <a16:creationId xmlns="" xmlns:a16="http://schemas.microsoft.com/office/drawing/2014/main" id="{4D59E2D3-7C0C-E74C-BBA2-D68201733C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3863" y="2105026"/>
                <a:ext cx="676275" cy="1149350"/>
              </a:xfrm>
              <a:custGeom>
                <a:avLst/>
                <a:gdLst>
                  <a:gd name="T0" fmla="*/ 170 w 180"/>
                  <a:gd name="T1" fmla="*/ 305 h 305"/>
                  <a:gd name="T2" fmla="*/ 4 w 180"/>
                  <a:gd name="T3" fmla="*/ 94 h 305"/>
                  <a:gd name="T4" fmla="*/ 20 w 180"/>
                  <a:gd name="T5" fmla="*/ 32 h 305"/>
                  <a:gd name="T6" fmla="*/ 128 w 180"/>
                  <a:gd name="T7" fmla="*/ 59 h 305"/>
                  <a:gd name="T8" fmla="*/ 109 w 180"/>
                  <a:gd name="T9" fmla="*/ 79 h 305"/>
                  <a:gd name="T10" fmla="*/ 36 w 180"/>
                  <a:gd name="T11" fmla="*/ 55 h 305"/>
                  <a:gd name="T12" fmla="*/ 32 w 180"/>
                  <a:gd name="T13" fmla="*/ 91 h 305"/>
                  <a:gd name="T14" fmla="*/ 180 w 180"/>
                  <a:gd name="T15" fmla="*/ 279 h 305"/>
                  <a:gd name="T16" fmla="*/ 170 w 180"/>
                  <a:gd name="T17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0" h="305">
                    <a:moveTo>
                      <a:pt x="170" y="305"/>
                    </a:moveTo>
                    <a:cubicBezTo>
                      <a:pt x="65" y="266"/>
                      <a:pt x="13" y="155"/>
                      <a:pt x="4" y="94"/>
                    </a:cubicBezTo>
                    <a:cubicBezTo>
                      <a:pt x="0" y="64"/>
                      <a:pt x="6" y="43"/>
                      <a:pt x="20" y="32"/>
                    </a:cubicBezTo>
                    <a:cubicBezTo>
                      <a:pt x="64" y="0"/>
                      <a:pt x="126" y="56"/>
                      <a:pt x="128" y="59"/>
                    </a:cubicBezTo>
                    <a:cubicBezTo>
                      <a:pt x="109" y="79"/>
                      <a:pt x="109" y="79"/>
                      <a:pt x="109" y="79"/>
                    </a:cubicBezTo>
                    <a:cubicBezTo>
                      <a:pt x="109" y="79"/>
                      <a:pt x="62" y="36"/>
                      <a:pt x="36" y="55"/>
                    </a:cubicBezTo>
                    <a:cubicBezTo>
                      <a:pt x="33" y="57"/>
                      <a:pt x="29" y="69"/>
                      <a:pt x="32" y="91"/>
                    </a:cubicBezTo>
                    <a:cubicBezTo>
                      <a:pt x="40" y="149"/>
                      <a:pt x="91" y="246"/>
                      <a:pt x="180" y="279"/>
                    </a:cubicBezTo>
                    <a:lnTo>
                      <a:pt x="170" y="305"/>
                    </a:lnTo>
                    <a:close/>
                  </a:path>
                </a:pathLst>
              </a:custGeom>
              <a:solidFill>
                <a:srgbClr val="E28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Freeform 42">
                <a:extLst>
                  <a:ext uri="{FF2B5EF4-FFF2-40B4-BE49-F238E27FC236}">
                    <a16:creationId xmlns="" xmlns:a16="http://schemas.microsoft.com/office/drawing/2014/main" id="{31DAF719-51BC-FF40-BFD7-2EB4A154B9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651" y="2105026"/>
                <a:ext cx="676275" cy="1149350"/>
              </a:xfrm>
              <a:custGeom>
                <a:avLst/>
                <a:gdLst>
                  <a:gd name="T0" fmla="*/ 10 w 180"/>
                  <a:gd name="T1" fmla="*/ 305 h 305"/>
                  <a:gd name="T2" fmla="*/ 0 w 180"/>
                  <a:gd name="T3" fmla="*/ 279 h 305"/>
                  <a:gd name="T4" fmla="*/ 148 w 180"/>
                  <a:gd name="T5" fmla="*/ 91 h 305"/>
                  <a:gd name="T6" fmla="*/ 144 w 180"/>
                  <a:gd name="T7" fmla="*/ 55 h 305"/>
                  <a:gd name="T8" fmla="*/ 71 w 180"/>
                  <a:gd name="T9" fmla="*/ 79 h 305"/>
                  <a:gd name="T10" fmla="*/ 52 w 180"/>
                  <a:gd name="T11" fmla="*/ 59 h 305"/>
                  <a:gd name="T12" fmla="*/ 161 w 180"/>
                  <a:gd name="T13" fmla="*/ 32 h 305"/>
                  <a:gd name="T14" fmla="*/ 176 w 180"/>
                  <a:gd name="T15" fmla="*/ 94 h 305"/>
                  <a:gd name="T16" fmla="*/ 10 w 180"/>
                  <a:gd name="T17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0" h="305">
                    <a:moveTo>
                      <a:pt x="10" y="305"/>
                    </a:moveTo>
                    <a:cubicBezTo>
                      <a:pt x="0" y="279"/>
                      <a:pt x="0" y="279"/>
                      <a:pt x="0" y="279"/>
                    </a:cubicBezTo>
                    <a:cubicBezTo>
                      <a:pt x="89" y="246"/>
                      <a:pt x="140" y="149"/>
                      <a:pt x="148" y="91"/>
                    </a:cubicBezTo>
                    <a:cubicBezTo>
                      <a:pt x="151" y="69"/>
                      <a:pt x="148" y="57"/>
                      <a:pt x="144" y="55"/>
                    </a:cubicBezTo>
                    <a:cubicBezTo>
                      <a:pt x="123" y="39"/>
                      <a:pt x="84" y="68"/>
                      <a:pt x="71" y="79"/>
                    </a:cubicBezTo>
                    <a:cubicBezTo>
                      <a:pt x="52" y="59"/>
                      <a:pt x="52" y="59"/>
                      <a:pt x="52" y="59"/>
                    </a:cubicBezTo>
                    <a:cubicBezTo>
                      <a:pt x="55" y="56"/>
                      <a:pt x="116" y="0"/>
                      <a:pt x="161" y="32"/>
                    </a:cubicBezTo>
                    <a:cubicBezTo>
                      <a:pt x="175" y="43"/>
                      <a:pt x="180" y="64"/>
                      <a:pt x="176" y="94"/>
                    </a:cubicBezTo>
                    <a:cubicBezTo>
                      <a:pt x="168" y="155"/>
                      <a:pt x="115" y="266"/>
                      <a:pt x="10" y="305"/>
                    </a:cubicBezTo>
                    <a:close/>
                  </a:path>
                </a:pathLst>
              </a:custGeom>
              <a:solidFill>
                <a:srgbClr val="E28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7" name="Freeform 43">
                <a:extLst>
                  <a:ext uri="{FF2B5EF4-FFF2-40B4-BE49-F238E27FC236}">
                    <a16:creationId xmlns="" xmlns:a16="http://schemas.microsoft.com/office/drawing/2014/main" id="{4167E12B-5CC8-064D-828C-DBF657E30F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2351" y="4014788"/>
                <a:ext cx="577850" cy="225425"/>
              </a:xfrm>
              <a:custGeom>
                <a:avLst/>
                <a:gdLst>
                  <a:gd name="T0" fmla="*/ 154 w 154"/>
                  <a:gd name="T1" fmla="*/ 46 h 60"/>
                  <a:gd name="T2" fmla="*/ 140 w 154"/>
                  <a:gd name="T3" fmla="*/ 60 h 60"/>
                  <a:gd name="T4" fmla="*/ 14 w 154"/>
                  <a:gd name="T5" fmla="*/ 60 h 60"/>
                  <a:gd name="T6" fmla="*/ 0 w 154"/>
                  <a:gd name="T7" fmla="*/ 46 h 60"/>
                  <a:gd name="T8" fmla="*/ 0 w 154"/>
                  <a:gd name="T9" fmla="*/ 14 h 60"/>
                  <a:gd name="T10" fmla="*/ 14 w 154"/>
                  <a:gd name="T11" fmla="*/ 0 h 60"/>
                  <a:gd name="T12" fmla="*/ 140 w 154"/>
                  <a:gd name="T13" fmla="*/ 0 h 60"/>
                  <a:gd name="T14" fmla="*/ 154 w 154"/>
                  <a:gd name="T15" fmla="*/ 14 h 60"/>
                  <a:gd name="T16" fmla="*/ 154 w 154"/>
                  <a:gd name="T17" fmla="*/ 4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4" h="60">
                    <a:moveTo>
                      <a:pt x="154" y="46"/>
                    </a:moveTo>
                    <a:cubicBezTo>
                      <a:pt x="154" y="54"/>
                      <a:pt x="148" y="60"/>
                      <a:pt x="140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6" y="60"/>
                      <a:pt x="0" y="54"/>
                      <a:pt x="0" y="46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48" y="0"/>
                      <a:pt x="154" y="7"/>
                      <a:pt x="154" y="14"/>
                    </a:cubicBezTo>
                    <a:lnTo>
                      <a:pt x="154" y="46"/>
                    </a:lnTo>
                    <a:close/>
                  </a:path>
                </a:pathLst>
              </a:custGeom>
              <a:solidFill>
                <a:srgbClr val="E99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8" name="Freeform 44">
                <a:extLst>
                  <a:ext uri="{FF2B5EF4-FFF2-40B4-BE49-F238E27FC236}">
                    <a16:creationId xmlns="" xmlns:a16="http://schemas.microsoft.com/office/drawing/2014/main" id="{65BEC219-72D7-0C49-83C5-C40A5F0F0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4713" y="4146551"/>
                <a:ext cx="873125" cy="387350"/>
              </a:xfrm>
              <a:custGeom>
                <a:avLst/>
                <a:gdLst>
                  <a:gd name="T0" fmla="*/ 232 w 232"/>
                  <a:gd name="T1" fmla="*/ 75 h 103"/>
                  <a:gd name="T2" fmla="*/ 204 w 232"/>
                  <a:gd name="T3" fmla="*/ 103 h 103"/>
                  <a:gd name="T4" fmla="*/ 28 w 232"/>
                  <a:gd name="T5" fmla="*/ 103 h 103"/>
                  <a:gd name="T6" fmla="*/ 0 w 232"/>
                  <a:gd name="T7" fmla="*/ 75 h 103"/>
                  <a:gd name="T8" fmla="*/ 0 w 232"/>
                  <a:gd name="T9" fmla="*/ 28 h 103"/>
                  <a:gd name="T10" fmla="*/ 28 w 232"/>
                  <a:gd name="T11" fmla="*/ 0 h 103"/>
                  <a:gd name="T12" fmla="*/ 204 w 232"/>
                  <a:gd name="T13" fmla="*/ 0 h 103"/>
                  <a:gd name="T14" fmla="*/ 232 w 232"/>
                  <a:gd name="T15" fmla="*/ 28 h 103"/>
                  <a:gd name="T16" fmla="*/ 232 w 232"/>
                  <a:gd name="T17" fmla="*/ 75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2" h="103">
                    <a:moveTo>
                      <a:pt x="232" y="75"/>
                    </a:moveTo>
                    <a:cubicBezTo>
                      <a:pt x="232" y="91"/>
                      <a:pt x="219" y="103"/>
                      <a:pt x="204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12" y="103"/>
                      <a:pt x="0" y="91"/>
                      <a:pt x="0" y="75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ubicBezTo>
                      <a:pt x="204" y="0"/>
                      <a:pt x="204" y="0"/>
                      <a:pt x="204" y="0"/>
                    </a:cubicBezTo>
                    <a:cubicBezTo>
                      <a:pt x="219" y="0"/>
                      <a:pt x="232" y="13"/>
                      <a:pt x="232" y="28"/>
                    </a:cubicBezTo>
                    <a:lnTo>
                      <a:pt x="232" y="75"/>
                    </a:lnTo>
                    <a:close/>
                  </a:path>
                </a:pathLst>
              </a:custGeom>
              <a:solidFill>
                <a:srgbClr val="E28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Rectangle 45">
                <a:extLst>
                  <a:ext uri="{FF2B5EF4-FFF2-40B4-BE49-F238E27FC236}">
                    <a16:creationId xmlns="" xmlns:a16="http://schemas.microsoft.com/office/drawing/2014/main" id="{57A89AD6-A73D-C340-B504-59EAEA58C1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57613" y="3408363"/>
                <a:ext cx="187325" cy="661988"/>
              </a:xfrm>
              <a:prstGeom prst="rect">
                <a:avLst/>
              </a:prstGeom>
              <a:solidFill>
                <a:srgbClr val="E99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0" name="Freeform 46">
                <a:extLst>
                  <a:ext uri="{FF2B5EF4-FFF2-40B4-BE49-F238E27FC236}">
                    <a16:creationId xmlns="" xmlns:a16="http://schemas.microsoft.com/office/drawing/2014/main" id="{3180249C-1358-5F4A-A6D6-B9DCFA71F8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4538" y="2074863"/>
                <a:ext cx="1130300" cy="1322388"/>
              </a:xfrm>
              <a:custGeom>
                <a:avLst/>
                <a:gdLst>
                  <a:gd name="T0" fmla="*/ 151 w 301"/>
                  <a:gd name="T1" fmla="*/ 0 h 351"/>
                  <a:gd name="T2" fmla="*/ 0 w 301"/>
                  <a:gd name="T3" fmla="*/ 0 h 351"/>
                  <a:gd name="T4" fmla="*/ 151 w 301"/>
                  <a:gd name="T5" fmla="*/ 351 h 351"/>
                  <a:gd name="T6" fmla="*/ 301 w 301"/>
                  <a:gd name="T7" fmla="*/ 0 h 351"/>
                  <a:gd name="T8" fmla="*/ 151 w 301"/>
                  <a:gd name="T9" fmla="*/ 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51">
                    <a:moveTo>
                      <a:pt x="15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351"/>
                      <a:pt x="151" y="351"/>
                    </a:cubicBezTo>
                    <a:cubicBezTo>
                      <a:pt x="301" y="351"/>
                      <a:pt x="301" y="0"/>
                      <a:pt x="301" y="0"/>
                    </a:cubicBezTo>
                    <a:lnTo>
                      <a:pt x="151" y="0"/>
                    </a:lnTo>
                    <a:close/>
                  </a:path>
                </a:pathLst>
              </a:custGeom>
              <a:solidFill>
                <a:srgbClr val="E99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1" name="Oval 47">
                <a:extLst>
                  <a:ext uri="{FF2B5EF4-FFF2-40B4-BE49-F238E27FC236}">
                    <a16:creationId xmlns="" xmlns:a16="http://schemas.microsoft.com/office/drawing/2014/main" id="{A62915C2-FBE7-EF49-8CC9-174711A12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1413" y="3367088"/>
                <a:ext cx="334963" cy="241300"/>
              </a:xfrm>
              <a:prstGeom prst="ellipse">
                <a:avLst/>
              </a:prstGeom>
              <a:solidFill>
                <a:srgbClr val="E99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2" name="Rectangle 48">
                <a:extLst>
                  <a:ext uri="{FF2B5EF4-FFF2-40B4-BE49-F238E27FC236}">
                    <a16:creationId xmlns="" xmlns:a16="http://schemas.microsoft.com/office/drawing/2014/main" id="{68DEB954-0C0F-CC42-A0A7-CEC61428E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1213" y="4289426"/>
                <a:ext cx="1000125" cy="384175"/>
              </a:xfrm>
              <a:prstGeom prst="rect">
                <a:avLst/>
              </a:prstGeom>
              <a:solidFill>
                <a:srgbClr val="3C4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3" name="Rectangle 49">
                <a:extLst>
                  <a:ext uri="{FF2B5EF4-FFF2-40B4-BE49-F238E27FC236}">
                    <a16:creationId xmlns="" xmlns:a16="http://schemas.microsoft.com/office/drawing/2014/main" id="{F5BD8DD6-2A42-D346-8C51-2B2384091D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7388" y="4459288"/>
                <a:ext cx="1247775" cy="387350"/>
              </a:xfrm>
              <a:prstGeom prst="rect">
                <a:avLst/>
              </a:prstGeom>
              <a:solidFill>
                <a:srgbClr val="3C4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4" name="Freeform 50">
                <a:extLst>
                  <a:ext uri="{FF2B5EF4-FFF2-40B4-BE49-F238E27FC236}">
                    <a16:creationId xmlns="" xmlns:a16="http://schemas.microsoft.com/office/drawing/2014/main" id="{485ABE74-049C-9648-94B3-B3430577C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5526" y="4519613"/>
                <a:ext cx="566738" cy="252413"/>
              </a:xfrm>
              <a:custGeom>
                <a:avLst/>
                <a:gdLst>
                  <a:gd name="T0" fmla="*/ 151 w 151"/>
                  <a:gd name="T1" fmla="*/ 62 h 67"/>
                  <a:gd name="T2" fmla="*/ 146 w 151"/>
                  <a:gd name="T3" fmla="*/ 67 h 67"/>
                  <a:gd name="T4" fmla="*/ 6 w 151"/>
                  <a:gd name="T5" fmla="*/ 67 h 67"/>
                  <a:gd name="T6" fmla="*/ 0 w 151"/>
                  <a:gd name="T7" fmla="*/ 62 h 67"/>
                  <a:gd name="T8" fmla="*/ 0 w 151"/>
                  <a:gd name="T9" fmla="*/ 5 h 67"/>
                  <a:gd name="T10" fmla="*/ 6 w 151"/>
                  <a:gd name="T11" fmla="*/ 0 h 67"/>
                  <a:gd name="T12" fmla="*/ 146 w 151"/>
                  <a:gd name="T13" fmla="*/ 0 h 67"/>
                  <a:gd name="T14" fmla="*/ 151 w 151"/>
                  <a:gd name="T15" fmla="*/ 5 h 67"/>
                  <a:gd name="T16" fmla="*/ 151 w 151"/>
                  <a:gd name="T17" fmla="*/ 6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67">
                    <a:moveTo>
                      <a:pt x="151" y="62"/>
                    </a:moveTo>
                    <a:cubicBezTo>
                      <a:pt x="151" y="65"/>
                      <a:pt x="149" y="67"/>
                      <a:pt x="146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3" y="67"/>
                      <a:pt x="0" y="65"/>
                      <a:pt x="0" y="6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46" y="0"/>
                      <a:pt x="146" y="0"/>
                      <a:pt x="146" y="0"/>
                    </a:cubicBezTo>
                    <a:cubicBezTo>
                      <a:pt x="149" y="0"/>
                      <a:pt x="151" y="2"/>
                      <a:pt x="151" y="5"/>
                    </a:cubicBezTo>
                    <a:lnTo>
                      <a:pt x="151" y="62"/>
                    </a:lnTo>
                    <a:close/>
                  </a:path>
                </a:pathLst>
              </a:custGeom>
              <a:solidFill>
                <a:srgbClr val="E99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5" name="Oval 51">
                <a:extLst>
                  <a:ext uri="{FF2B5EF4-FFF2-40B4-BE49-F238E27FC236}">
                    <a16:creationId xmlns="" xmlns:a16="http://schemas.microsoft.com/office/drawing/2014/main" id="{36F414F3-8B83-2B42-8FC5-9E14DAC46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8763" y="4541838"/>
                <a:ext cx="41275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6" name="Oval 52">
                <a:extLst>
                  <a:ext uri="{FF2B5EF4-FFF2-40B4-BE49-F238E27FC236}">
                    <a16:creationId xmlns="" xmlns:a16="http://schemas.microsoft.com/office/drawing/2014/main" id="{1830E54F-5A8E-524D-829C-D2A675AAA6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8763" y="4706938"/>
                <a:ext cx="41275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7" name="Oval 53">
                <a:extLst>
                  <a:ext uri="{FF2B5EF4-FFF2-40B4-BE49-F238E27FC236}">
                    <a16:creationId xmlns="" xmlns:a16="http://schemas.microsoft.com/office/drawing/2014/main" id="{4C23687F-0AF7-0448-9093-DA9017FD0C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2513" y="4541838"/>
                <a:ext cx="36513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8" name="Oval 54">
                <a:extLst>
                  <a:ext uri="{FF2B5EF4-FFF2-40B4-BE49-F238E27FC236}">
                    <a16:creationId xmlns="" xmlns:a16="http://schemas.microsoft.com/office/drawing/2014/main" id="{20868F3A-B186-3C40-9258-038518C4C9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2513" y="4706938"/>
                <a:ext cx="36513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9" name="Freeform 55">
                <a:extLst>
                  <a:ext uri="{FF2B5EF4-FFF2-40B4-BE49-F238E27FC236}">
                    <a16:creationId xmlns="" xmlns:a16="http://schemas.microsoft.com/office/drawing/2014/main" id="{92B41852-8EE8-244D-BD13-8F7B7F89B7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4113" y="3570288"/>
                <a:ext cx="311150" cy="79375"/>
              </a:xfrm>
              <a:custGeom>
                <a:avLst/>
                <a:gdLst>
                  <a:gd name="T0" fmla="*/ 83 w 83"/>
                  <a:gd name="T1" fmla="*/ 10 h 21"/>
                  <a:gd name="T2" fmla="*/ 73 w 83"/>
                  <a:gd name="T3" fmla="*/ 21 h 21"/>
                  <a:gd name="T4" fmla="*/ 11 w 83"/>
                  <a:gd name="T5" fmla="*/ 21 h 21"/>
                  <a:gd name="T6" fmla="*/ 0 w 83"/>
                  <a:gd name="T7" fmla="*/ 10 h 21"/>
                  <a:gd name="T8" fmla="*/ 0 w 83"/>
                  <a:gd name="T9" fmla="*/ 10 h 21"/>
                  <a:gd name="T10" fmla="*/ 11 w 83"/>
                  <a:gd name="T11" fmla="*/ 0 h 21"/>
                  <a:gd name="T12" fmla="*/ 73 w 83"/>
                  <a:gd name="T13" fmla="*/ 0 h 21"/>
                  <a:gd name="T14" fmla="*/ 83 w 83"/>
                  <a:gd name="T15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3" h="21">
                    <a:moveTo>
                      <a:pt x="83" y="10"/>
                    </a:moveTo>
                    <a:cubicBezTo>
                      <a:pt x="83" y="16"/>
                      <a:pt x="79" y="21"/>
                      <a:pt x="73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5" y="21"/>
                      <a:pt x="0" y="16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3" y="4"/>
                      <a:pt x="83" y="10"/>
                    </a:cubicBezTo>
                    <a:close/>
                  </a:path>
                </a:pathLst>
              </a:custGeom>
              <a:solidFill>
                <a:srgbClr val="E28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0" name="Freeform 56">
                <a:extLst>
                  <a:ext uri="{FF2B5EF4-FFF2-40B4-BE49-F238E27FC236}">
                    <a16:creationId xmlns="" xmlns:a16="http://schemas.microsoft.com/office/drawing/2014/main" id="{B9BCF7D8-4DAF-3C4B-B20E-7C8C6C34DE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4413" y="3309938"/>
                <a:ext cx="590550" cy="177800"/>
              </a:xfrm>
              <a:custGeom>
                <a:avLst/>
                <a:gdLst>
                  <a:gd name="T0" fmla="*/ 157 w 157"/>
                  <a:gd name="T1" fmla="*/ 23 h 47"/>
                  <a:gd name="T2" fmla="*/ 134 w 157"/>
                  <a:gd name="T3" fmla="*/ 47 h 47"/>
                  <a:gd name="T4" fmla="*/ 24 w 157"/>
                  <a:gd name="T5" fmla="*/ 47 h 47"/>
                  <a:gd name="T6" fmla="*/ 0 w 157"/>
                  <a:gd name="T7" fmla="*/ 23 h 47"/>
                  <a:gd name="T8" fmla="*/ 0 w 157"/>
                  <a:gd name="T9" fmla="*/ 23 h 47"/>
                  <a:gd name="T10" fmla="*/ 24 w 157"/>
                  <a:gd name="T11" fmla="*/ 0 h 47"/>
                  <a:gd name="T12" fmla="*/ 134 w 157"/>
                  <a:gd name="T13" fmla="*/ 0 h 47"/>
                  <a:gd name="T14" fmla="*/ 157 w 157"/>
                  <a:gd name="T15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" h="47">
                    <a:moveTo>
                      <a:pt x="157" y="23"/>
                    </a:moveTo>
                    <a:cubicBezTo>
                      <a:pt x="157" y="36"/>
                      <a:pt x="147" y="47"/>
                      <a:pt x="134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147" y="0"/>
                      <a:pt x="157" y="11"/>
                      <a:pt x="157" y="23"/>
                    </a:cubicBezTo>
                    <a:close/>
                  </a:path>
                </a:pathLst>
              </a:custGeom>
              <a:solidFill>
                <a:srgbClr val="E28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Freeform 57">
                <a:extLst>
                  <a:ext uri="{FF2B5EF4-FFF2-40B4-BE49-F238E27FC236}">
                    <a16:creationId xmlns="" xmlns:a16="http://schemas.microsoft.com/office/drawing/2014/main" id="{1421CC34-D8F0-E743-8171-0D3EFDACB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0626" y="3871913"/>
                <a:ext cx="241300" cy="44450"/>
              </a:xfrm>
              <a:custGeom>
                <a:avLst/>
                <a:gdLst>
                  <a:gd name="T0" fmla="*/ 64 w 64"/>
                  <a:gd name="T1" fmla="*/ 6 h 12"/>
                  <a:gd name="T2" fmla="*/ 57 w 64"/>
                  <a:gd name="T3" fmla="*/ 12 h 12"/>
                  <a:gd name="T4" fmla="*/ 6 w 64"/>
                  <a:gd name="T5" fmla="*/ 12 h 12"/>
                  <a:gd name="T6" fmla="*/ 0 w 64"/>
                  <a:gd name="T7" fmla="*/ 6 h 12"/>
                  <a:gd name="T8" fmla="*/ 0 w 64"/>
                  <a:gd name="T9" fmla="*/ 6 h 12"/>
                  <a:gd name="T10" fmla="*/ 6 w 64"/>
                  <a:gd name="T11" fmla="*/ 0 h 12"/>
                  <a:gd name="T12" fmla="*/ 57 w 64"/>
                  <a:gd name="T13" fmla="*/ 0 h 12"/>
                  <a:gd name="T14" fmla="*/ 64 w 64"/>
                  <a:gd name="T1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" h="12">
                    <a:moveTo>
                      <a:pt x="64" y="6"/>
                    </a:moveTo>
                    <a:cubicBezTo>
                      <a:pt x="64" y="9"/>
                      <a:pt x="61" y="12"/>
                      <a:pt x="5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61" y="0"/>
                      <a:pt x="64" y="2"/>
                      <a:pt x="64" y="6"/>
                    </a:cubicBezTo>
                    <a:close/>
                  </a:path>
                </a:pathLst>
              </a:custGeom>
              <a:solidFill>
                <a:srgbClr val="E28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2" name="Freeform 58">
                <a:extLst>
                  <a:ext uri="{FF2B5EF4-FFF2-40B4-BE49-F238E27FC236}">
                    <a16:creationId xmlns="" xmlns:a16="http://schemas.microsoft.com/office/drawing/2014/main" id="{63DCC46F-4BAF-E64D-A8D1-9898510248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276" y="2008188"/>
                <a:ext cx="1270000" cy="134938"/>
              </a:xfrm>
              <a:custGeom>
                <a:avLst/>
                <a:gdLst>
                  <a:gd name="T0" fmla="*/ 338 w 338"/>
                  <a:gd name="T1" fmla="*/ 18 h 36"/>
                  <a:gd name="T2" fmla="*/ 320 w 338"/>
                  <a:gd name="T3" fmla="*/ 36 h 36"/>
                  <a:gd name="T4" fmla="*/ 18 w 338"/>
                  <a:gd name="T5" fmla="*/ 36 h 36"/>
                  <a:gd name="T6" fmla="*/ 0 w 338"/>
                  <a:gd name="T7" fmla="*/ 18 h 36"/>
                  <a:gd name="T8" fmla="*/ 0 w 338"/>
                  <a:gd name="T9" fmla="*/ 18 h 36"/>
                  <a:gd name="T10" fmla="*/ 18 w 338"/>
                  <a:gd name="T11" fmla="*/ 0 h 36"/>
                  <a:gd name="T12" fmla="*/ 320 w 338"/>
                  <a:gd name="T13" fmla="*/ 0 h 36"/>
                  <a:gd name="T14" fmla="*/ 338 w 338"/>
                  <a:gd name="T15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8" h="36">
                    <a:moveTo>
                      <a:pt x="338" y="18"/>
                    </a:moveTo>
                    <a:cubicBezTo>
                      <a:pt x="338" y="28"/>
                      <a:pt x="330" y="36"/>
                      <a:pt x="320" y="36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8" y="36"/>
                      <a:pt x="0" y="2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320" y="0"/>
                      <a:pt x="320" y="0"/>
                      <a:pt x="320" y="0"/>
                    </a:cubicBezTo>
                    <a:cubicBezTo>
                      <a:pt x="330" y="0"/>
                      <a:pt x="338" y="8"/>
                      <a:pt x="338" y="18"/>
                    </a:cubicBezTo>
                    <a:close/>
                  </a:path>
                </a:pathLst>
              </a:custGeom>
              <a:solidFill>
                <a:srgbClr val="E28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3" name="Freeform 61">
                <a:extLst>
                  <a:ext uri="{FF2B5EF4-FFF2-40B4-BE49-F238E27FC236}">
                    <a16:creationId xmlns="" xmlns:a16="http://schemas.microsoft.com/office/drawing/2014/main" id="{E20BC2EA-2846-E34F-8E30-F1542BC929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276" y="2008188"/>
                <a:ext cx="882650" cy="2838450"/>
              </a:xfrm>
              <a:custGeom>
                <a:avLst/>
                <a:gdLst>
                  <a:gd name="T0" fmla="*/ 216 w 235"/>
                  <a:gd name="T1" fmla="*/ 58 h 754"/>
                  <a:gd name="T2" fmla="*/ 149 w 235"/>
                  <a:gd name="T3" fmla="*/ 57 h 754"/>
                  <a:gd name="T4" fmla="*/ 150 w 235"/>
                  <a:gd name="T5" fmla="*/ 36 h 754"/>
                  <a:gd name="T6" fmla="*/ 151 w 235"/>
                  <a:gd name="T7" fmla="*/ 36 h 754"/>
                  <a:gd name="T8" fmla="*/ 169 w 235"/>
                  <a:gd name="T9" fmla="*/ 18 h 754"/>
                  <a:gd name="T10" fmla="*/ 151 w 235"/>
                  <a:gd name="T11" fmla="*/ 0 h 754"/>
                  <a:gd name="T12" fmla="*/ 0 w 235"/>
                  <a:gd name="T13" fmla="*/ 0 h 754"/>
                  <a:gd name="T14" fmla="*/ 0 w 235"/>
                  <a:gd name="T15" fmla="*/ 754 h 754"/>
                  <a:gd name="T16" fmla="*/ 166 w 235"/>
                  <a:gd name="T17" fmla="*/ 754 h 754"/>
                  <a:gd name="T18" fmla="*/ 166 w 235"/>
                  <a:gd name="T19" fmla="*/ 651 h 754"/>
                  <a:gd name="T20" fmla="*/ 133 w 235"/>
                  <a:gd name="T21" fmla="*/ 651 h 754"/>
                  <a:gd name="T22" fmla="*/ 133 w 235"/>
                  <a:gd name="T23" fmla="*/ 606 h 754"/>
                  <a:gd name="T24" fmla="*/ 116 w 235"/>
                  <a:gd name="T25" fmla="*/ 606 h 754"/>
                  <a:gd name="T26" fmla="*/ 116 w 235"/>
                  <a:gd name="T27" fmla="*/ 596 h 754"/>
                  <a:gd name="T28" fmla="*/ 88 w 235"/>
                  <a:gd name="T29" fmla="*/ 568 h 754"/>
                  <a:gd name="T30" fmla="*/ 77 w 235"/>
                  <a:gd name="T31" fmla="*/ 568 h 754"/>
                  <a:gd name="T32" fmla="*/ 77 w 235"/>
                  <a:gd name="T33" fmla="*/ 547 h 754"/>
                  <a:gd name="T34" fmla="*/ 63 w 235"/>
                  <a:gd name="T35" fmla="*/ 533 h 754"/>
                  <a:gd name="T36" fmla="*/ 25 w 235"/>
                  <a:gd name="T37" fmla="*/ 533 h 754"/>
                  <a:gd name="T38" fmla="*/ 25 w 235"/>
                  <a:gd name="T39" fmla="*/ 507 h 754"/>
                  <a:gd name="T40" fmla="*/ 25 w 235"/>
                  <a:gd name="T41" fmla="*/ 507 h 754"/>
                  <a:gd name="T42" fmla="*/ 32 w 235"/>
                  <a:gd name="T43" fmla="*/ 501 h 754"/>
                  <a:gd name="T44" fmla="*/ 25 w 235"/>
                  <a:gd name="T45" fmla="*/ 495 h 754"/>
                  <a:gd name="T46" fmla="*/ 25 w 235"/>
                  <a:gd name="T47" fmla="*/ 495 h 754"/>
                  <a:gd name="T48" fmla="*/ 25 w 235"/>
                  <a:gd name="T49" fmla="*/ 436 h 754"/>
                  <a:gd name="T50" fmla="*/ 31 w 235"/>
                  <a:gd name="T51" fmla="*/ 436 h 754"/>
                  <a:gd name="T52" fmla="*/ 41 w 235"/>
                  <a:gd name="T53" fmla="*/ 425 h 754"/>
                  <a:gd name="T54" fmla="*/ 33 w 235"/>
                  <a:gd name="T55" fmla="*/ 415 h 754"/>
                  <a:gd name="T56" fmla="*/ 44 w 235"/>
                  <a:gd name="T57" fmla="*/ 393 h 754"/>
                  <a:gd name="T58" fmla="*/ 44 w 235"/>
                  <a:gd name="T59" fmla="*/ 393 h 754"/>
                  <a:gd name="T60" fmla="*/ 55 w 235"/>
                  <a:gd name="T61" fmla="*/ 393 h 754"/>
                  <a:gd name="T62" fmla="*/ 78 w 235"/>
                  <a:gd name="T63" fmla="*/ 369 h 754"/>
                  <a:gd name="T64" fmla="*/ 59 w 235"/>
                  <a:gd name="T65" fmla="*/ 347 h 754"/>
                  <a:gd name="T66" fmla="*/ 79 w 235"/>
                  <a:gd name="T67" fmla="*/ 326 h 754"/>
                  <a:gd name="T68" fmla="*/ 231 w 235"/>
                  <a:gd name="T69" fmla="*/ 120 h 754"/>
                  <a:gd name="T70" fmla="*/ 216 w 235"/>
                  <a:gd name="T71" fmla="*/ 58 h 754"/>
                  <a:gd name="T72" fmla="*/ 203 w 235"/>
                  <a:gd name="T73" fmla="*/ 117 h 754"/>
                  <a:gd name="T74" fmla="*/ 106 w 235"/>
                  <a:gd name="T75" fmla="*/ 277 h 754"/>
                  <a:gd name="T76" fmla="*/ 146 w 235"/>
                  <a:gd name="T77" fmla="*/ 90 h 754"/>
                  <a:gd name="T78" fmla="*/ 199 w 235"/>
                  <a:gd name="T79" fmla="*/ 81 h 754"/>
                  <a:gd name="T80" fmla="*/ 203 w 235"/>
                  <a:gd name="T81" fmla="*/ 117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5" h="754">
                    <a:moveTo>
                      <a:pt x="216" y="58"/>
                    </a:moveTo>
                    <a:cubicBezTo>
                      <a:pt x="195" y="43"/>
                      <a:pt x="169" y="48"/>
                      <a:pt x="149" y="57"/>
                    </a:cubicBezTo>
                    <a:cubicBezTo>
                      <a:pt x="149" y="49"/>
                      <a:pt x="149" y="42"/>
                      <a:pt x="150" y="36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61" y="36"/>
                      <a:pt x="169" y="28"/>
                      <a:pt x="169" y="18"/>
                    </a:cubicBezTo>
                    <a:cubicBezTo>
                      <a:pt x="169" y="8"/>
                      <a:pt x="161" y="0"/>
                      <a:pt x="15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54"/>
                      <a:pt x="0" y="754"/>
                      <a:pt x="0" y="754"/>
                    </a:cubicBezTo>
                    <a:cubicBezTo>
                      <a:pt x="166" y="754"/>
                      <a:pt x="166" y="754"/>
                      <a:pt x="166" y="754"/>
                    </a:cubicBezTo>
                    <a:cubicBezTo>
                      <a:pt x="166" y="651"/>
                      <a:pt x="166" y="651"/>
                      <a:pt x="166" y="651"/>
                    </a:cubicBezTo>
                    <a:cubicBezTo>
                      <a:pt x="133" y="651"/>
                      <a:pt x="133" y="651"/>
                      <a:pt x="133" y="651"/>
                    </a:cubicBezTo>
                    <a:cubicBezTo>
                      <a:pt x="133" y="606"/>
                      <a:pt x="133" y="606"/>
                      <a:pt x="133" y="606"/>
                    </a:cubicBezTo>
                    <a:cubicBezTo>
                      <a:pt x="116" y="606"/>
                      <a:pt x="116" y="606"/>
                      <a:pt x="116" y="606"/>
                    </a:cubicBezTo>
                    <a:cubicBezTo>
                      <a:pt x="116" y="596"/>
                      <a:pt x="116" y="596"/>
                      <a:pt x="116" y="596"/>
                    </a:cubicBezTo>
                    <a:cubicBezTo>
                      <a:pt x="116" y="581"/>
                      <a:pt x="103" y="568"/>
                      <a:pt x="88" y="568"/>
                    </a:cubicBezTo>
                    <a:cubicBezTo>
                      <a:pt x="77" y="568"/>
                      <a:pt x="77" y="568"/>
                      <a:pt x="77" y="568"/>
                    </a:cubicBezTo>
                    <a:cubicBezTo>
                      <a:pt x="77" y="547"/>
                      <a:pt x="77" y="547"/>
                      <a:pt x="77" y="547"/>
                    </a:cubicBezTo>
                    <a:cubicBezTo>
                      <a:pt x="77" y="540"/>
                      <a:pt x="71" y="533"/>
                      <a:pt x="63" y="533"/>
                    </a:cubicBezTo>
                    <a:cubicBezTo>
                      <a:pt x="25" y="533"/>
                      <a:pt x="25" y="533"/>
                      <a:pt x="25" y="533"/>
                    </a:cubicBezTo>
                    <a:cubicBezTo>
                      <a:pt x="25" y="507"/>
                      <a:pt x="25" y="507"/>
                      <a:pt x="25" y="507"/>
                    </a:cubicBezTo>
                    <a:cubicBezTo>
                      <a:pt x="25" y="507"/>
                      <a:pt x="25" y="507"/>
                      <a:pt x="25" y="507"/>
                    </a:cubicBezTo>
                    <a:cubicBezTo>
                      <a:pt x="29" y="507"/>
                      <a:pt x="32" y="504"/>
                      <a:pt x="32" y="501"/>
                    </a:cubicBezTo>
                    <a:cubicBezTo>
                      <a:pt x="32" y="497"/>
                      <a:pt x="29" y="495"/>
                      <a:pt x="25" y="495"/>
                    </a:cubicBezTo>
                    <a:cubicBezTo>
                      <a:pt x="25" y="495"/>
                      <a:pt x="25" y="495"/>
                      <a:pt x="25" y="495"/>
                    </a:cubicBezTo>
                    <a:cubicBezTo>
                      <a:pt x="25" y="436"/>
                      <a:pt x="25" y="436"/>
                      <a:pt x="25" y="436"/>
                    </a:cubicBezTo>
                    <a:cubicBezTo>
                      <a:pt x="31" y="436"/>
                      <a:pt x="31" y="436"/>
                      <a:pt x="31" y="436"/>
                    </a:cubicBezTo>
                    <a:cubicBezTo>
                      <a:pt x="37" y="436"/>
                      <a:pt x="41" y="431"/>
                      <a:pt x="41" y="425"/>
                    </a:cubicBezTo>
                    <a:cubicBezTo>
                      <a:pt x="41" y="420"/>
                      <a:pt x="38" y="416"/>
                      <a:pt x="33" y="415"/>
                    </a:cubicBezTo>
                    <a:cubicBezTo>
                      <a:pt x="40" y="409"/>
                      <a:pt x="44" y="402"/>
                      <a:pt x="44" y="393"/>
                    </a:cubicBezTo>
                    <a:cubicBezTo>
                      <a:pt x="44" y="393"/>
                      <a:pt x="44" y="393"/>
                      <a:pt x="44" y="393"/>
                    </a:cubicBezTo>
                    <a:cubicBezTo>
                      <a:pt x="55" y="393"/>
                      <a:pt x="55" y="393"/>
                      <a:pt x="55" y="393"/>
                    </a:cubicBezTo>
                    <a:cubicBezTo>
                      <a:pt x="68" y="393"/>
                      <a:pt x="78" y="382"/>
                      <a:pt x="78" y="369"/>
                    </a:cubicBezTo>
                    <a:cubicBezTo>
                      <a:pt x="78" y="358"/>
                      <a:pt x="70" y="349"/>
                      <a:pt x="59" y="347"/>
                    </a:cubicBezTo>
                    <a:cubicBezTo>
                      <a:pt x="66" y="341"/>
                      <a:pt x="73" y="334"/>
                      <a:pt x="79" y="326"/>
                    </a:cubicBezTo>
                    <a:cubicBezTo>
                      <a:pt x="175" y="282"/>
                      <a:pt x="223" y="178"/>
                      <a:pt x="231" y="120"/>
                    </a:cubicBezTo>
                    <a:cubicBezTo>
                      <a:pt x="235" y="90"/>
                      <a:pt x="230" y="69"/>
                      <a:pt x="216" y="58"/>
                    </a:cubicBezTo>
                    <a:close/>
                    <a:moveTo>
                      <a:pt x="203" y="117"/>
                    </a:moveTo>
                    <a:cubicBezTo>
                      <a:pt x="197" y="163"/>
                      <a:pt x="164" y="233"/>
                      <a:pt x="106" y="277"/>
                    </a:cubicBezTo>
                    <a:cubicBezTo>
                      <a:pt x="130" y="219"/>
                      <a:pt x="141" y="144"/>
                      <a:pt x="146" y="90"/>
                    </a:cubicBezTo>
                    <a:cubicBezTo>
                      <a:pt x="163" y="80"/>
                      <a:pt x="185" y="71"/>
                      <a:pt x="199" y="81"/>
                    </a:cubicBezTo>
                    <a:cubicBezTo>
                      <a:pt x="203" y="83"/>
                      <a:pt x="206" y="95"/>
                      <a:pt x="203" y="117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  <a:alpha val="5000"/>
                </a:schemeClr>
              </a:solidFill>
              <a:ln>
                <a:noFill/>
              </a:ln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4" name="Group 31">
              <a:extLst>
                <a:ext uri="{FF2B5EF4-FFF2-40B4-BE49-F238E27FC236}">
                  <a16:creationId xmlns="" xmlns:a16="http://schemas.microsoft.com/office/drawing/2014/main" id="{91E6C65C-FB15-AF41-962C-99E166017A52}"/>
                </a:ext>
              </a:extLst>
            </p:cNvPr>
            <p:cNvGrpSpPr>
              <a:grpSpLocks/>
            </p:cNvGrpSpPr>
            <p:nvPr/>
          </p:nvGrpSpPr>
          <p:grpSpPr>
            <a:xfrm>
              <a:off x="1125717" y="2103514"/>
              <a:ext cx="1457482" cy="2208306"/>
              <a:chOff x="5384801" y="2008188"/>
              <a:chExt cx="1768475" cy="2838450"/>
            </a:xfrm>
          </p:grpSpPr>
          <p:sp>
            <p:nvSpPr>
              <p:cNvPr id="96" name="Freeform 23">
                <a:extLst>
                  <a:ext uri="{FF2B5EF4-FFF2-40B4-BE49-F238E27FC236}">
                    <a16:creationId xmlns="" xmlns:a16="http://schemas.microsoft.com/office/drawing/2014/main" id="{D93F5C90-E09F-5C45-870D-C9D50B5233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4801" y="2105026"/>
                <a:ext cx="676275" cy="1149350"/>
              </a:xfrm>
              <a:custGeom>
                <a:avLst/>
                <a:gdLst>
                  <a:gd name="T0" fmla="*/ 170 w 180"/>
                  <a:gd name="T1" fmla="*/ 305 h 305"/>
                  <a:gd name="T2" fmla="*/ 4 w 180"/>
                  <a:gd name="T3" fmla="*/ 94 h 305"/>
                  <a:gd name="T4" fmla="*/ 20 w 180"/>
                  <a:gd name="T5" fmla="*/ 32 h 305"/>
                  <a:gd name="T6" fmla="*/ 128 w 180"/>
                  <a:gd name="T7" fmla="*/ 59 h 305"/>
                  <a:gd name="T8" fmla="*/ 109 w 180"/>
                  <a:gd name="T9" fmla="*/ 79 h 305"/>
                  <a:gd name="T10" fmla="*/ 36 w 180"/>
                  <a:gd name="T11" fmla="*/ 55 h 305"/>
                  <a:gd name="T12" fmla="*/ 32 w 180"/>
                  <a:gd name="T13" fmla="*/ 91 h 305"/>
                  <a:gd name="T14" fmla="*/ 180 w 180"/>
                  <a:gd name="T15" fmla="*/ 279 h 305"/>
                  <a:gd name="T16" fmla="*/ 170 w 180"/>
                  <a:gd name="T17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0" h="305">
                    <a:moveTo>
                      <a:pt x="170" y="305"/>
                    </a:moveTo>
                    <a:cubicBezTo>
                      <a:pt x="65" y="266"/>
                      <a:pt x="13" y="155"/>
                      <a:pt x="4" y="94"/>
                    </a:cubicBezTo>
                    <a:cubicBezTo>
                      <a:pt x="0" y="64"/>
                      <a:pt x="6" y="43"/>
                      <a:pt x="20" y="32"/>
                    </a:cubicBezTo>
                    <a:cubicBezTo>
                      <a:pt x="64" y="0"/>
                      <a:pt x="126" y="56"/>
                      <a:pt x="128" y="59"/>
                    </a:cubicBezTo>
                    <a:cubicBezTo>
                      <a:pt x="109" y="79"/>
                      <a:pt x="109" y="79"/>
                      <a:pt x="109" y="79"/>
                    </a:cubicBezTo>
                    <a:cubicBezTo>
                      <a:pt x="109" y="79"/>
                      <a:pt x="62" y="36"/>
                      <a:pt x="36" y="55"/>
                    </a:cubicBezTo>
                    <a:cubicBezTo>
                      <a:pt x="33" y="57"/>
                      <a:pt x="29" y="69"/>
                      <a:pt x="32" y="91"/>
                    </a:cubicBezTo>
                    <a:cubicBezTo>
                      <a:pt x="40" y="149"/>
                      <a:pt x="91" y="246"/>
                      <a:pt x="180" y="279"/>
                    </a:cubicBezTo>
                    <a:lnTo>
                      <a:pt x="170" y="305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7" name="Freeform 24">
                <a:extLst>
                  <a:ext uri="{FF2B5EF4-FFF2-40B4-BE49-F238E27FC236}">
                    <a16:creationId xmlns="" xmlns:a16="http://schemas.microsoft.com/office/drawing/2014/main" id="{8C740FD9-07F0-274F-A287-0974318DB5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7001" y="2105026"/>
                <a:ext cx="676275" cy="1149350"/>
              </a:xfrm>
              <a:custGeom>
                <a:avLst/>
                <a:gdLst>
                  <a:gd name="T0" fmla="*/ 10 w 180"/>
                  <a:gd name="T1" fmla="*/ 305 h 305"/>
                  <a:gd name="T2" fmla="*/ 0 w 180"/>
                  <a:gd name="T3" fmla="*/ 279 h 305"/>
                  <a:gd name="T4" fmla="*/ 148 w 180"/>
                  <a:gd name="T5" fmla="*/ 91 h 305"/>
                  <a:gd name="T6" fmla="*/ 144 w 180"/>
                  <a:gd name="T7" fmla="*/ 55 h 305"/>
                  <a:gd name="T8" fmla="*/ 71 w 180"/>
                  <a:gd name="T9" fmla="*/ 79 h 305"/>
                  <a:gd name="T10" fmla="*/ 52 w 180"/>
                  <a:gd name="T11" fmla="*/ 59 h 305"/>
                  <a:gd name="T12" fmla="*/ 161 w 180"/>
                  <a:gd name="T13" fmla="*/ 32 h 305"/>
                  <a:gd name="T14" fmla="*/ 176 w 180"/>
                  <a:gd name="T15" fmla="*/ 94 h 305"/>
                  <a:gd name="T16" fmla="*/ 10 w 180"/>
                  <a:gd name="T17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0" h="305">
                    <a:moveTo>
                      <a:pt x="10" y="305"/>
                    </a:moveTo>
                    <a:cubicBezTo>
                      <a:pt x="0" y="279"/>
                      <a:pt x="0" y="279"/>
                      <a:pt x="0" y="279"/>
                    </a:cubicBezTo>
                    <a:cubicBezTo>
                      <a:pt x="89" y="246"/>
                      <a:pt x="140" y="149"/>
                      <a:pt x="148" y="91"/>
                    </a:cubicBezTo>
                    <a:cubicBezTo>
                      <a:pt x="151" y="69"/>
                      <a:pt x="148" y="57"/>
                      <a:pt x="144" y="55"/>
                    </a:cubicBezTo>
                    <a:cubicBezTo>
                      <a:pt x="123" y="39"/>
                      <a:pt x="84" y="68"/>
                      <a:pt x="71" y="79"/>
                    </a:cubicBezTo>
                    <a:cubicBezTo>
                      <a:pt x="52" y="59"/>
                      <a:pt x="52" y="59"/>
                      <a:pt x="52" y="59"/>
                    </a:cubicBezTo>
                    <a:cubicBezTo>
                      <a:pt x="55" y="56"/>
                      <a:pt x="116" y="0"/>
                      <a:pt x="161" y="32"/>
                    </a:cubicBezTo>
                    <a:cubicBezTo>
                      <a:pt x="175" y="43"/>
                      <a:pt x="180" y="64"/>
                      <a:pt x="176" y="94"/>
                    </a:cubicBezTo>
                    <a:cubicBezTo>
                      <a:pt x="168" y="155"/>
                      <a:pt x="115" y="266"/>
                      <a:pt x="10" y="305"/>
                    </a:cubicBez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8" name="Freeform 25">
                <a:extLst>
                  <a:ext uri="{FF2B5EF4-FFF2-40B4-BE49-F238E27FC236}">
                    <a16:creationId xmlns="" xmlns:a16="http://schemas.microsoft.com/office/drawing/2014/main" id="{7C50EED6-1A28-C64B-8249-925B4311B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1701" y="4014788"/>
                <a:ext cx="577850" cy="225425"/>
              </a:xfrm>
              <a:custGeom>
                <a:avLst/>
                <a:gdLst>
                  <a:gd name="T0" fmla="*/ 154 w 154"/>
                  <a:gd name="T1" fmla="*/ 46 h 60"/>
                  <a:gd name="T2" fmla="*/ 140 w 154"/>
                  <a:gd name="T3" fmla="*/ 60 h 60"/>
                  <a:gd name="T4" fmla="*/ 14 w 154"/>
                  <a:gd name="T5" fmla="*/ 60 h 60"/>
                  <a:gd name="T6" fmla="*/ 0 w 154"/>
                  <a:gd name="T7" fmla="*/ 46 h 60"/>
                  <a:gd name="T8" fmla="*/ 0 w 154"/>
                  <a:gd name="T9" fmla="*/ 14 h 60"/>
                  <a:gd name="T10" fmla="*/ 14 w 154"/>
                  <a:gd name="T11" fmla="*/ 0 h 60"/>
                  <a:gd name="T12" fmla="*/ 140 w 154"/>
                  <a:gd name="T13" fmla="*/ 0 h 60"/>
                  <a:gd name="T14" fmla="*/ 154 w 154"/>
                  <a:gd name="T15" fmla="*/ 14 h 60"/>
                  <a:gd name="T16" fmla="*/ 154 w 154"/>
                  <a:gd name="T17" fmla="*/ 4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4" h="60">
                    <a:moveTo>
                      <a:pt x="154" y="46"/>
                    </a:moveTo>
                    <a:cubicBezTo>
                      <a:pt x="154" y="54"/>
                      <a:pt x="148" y="60"/>
                      <a:pt x="140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6" y="60"/>
                      <a:pt x="0" y="54"/>
                      <a:pt x="0" y="46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48" y="0"/>
                      <a:pt x="154" y="7"/>
                      <a:pt x="154" y="14"/>
                    </a:cubicBezTo>
                    <a:lnTo>
                      <a:pt x="154" y="46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9" name="Freeform 26">
                <a:extLst>
                  <a:ext uri="{FF2B5EF4-FFF2-40B4-BE49-F238E27FC236}">
                    <a16:creationId xmlns="" xmlns:a16="http://schemas.microsoft.com/office/drawing/2014/main" id="{74B31BBA-29F6-5140-BE4F-0BA9B17D05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5651" y="4146551"/>
                <a:ext cx="871538" cy="387350"/>
              </a:xfrm>
              <a:custGeom>
                <a:avLst/>
                <a:gdLst>
                  <a:gd name="T0" fmla="*/ 232 w 232"/>
                  <a:gd name="T1" fmla="*/ 75 h 103"/>
                  <a:gd name="T2" fmla="*/ 204 w 232"/>
                  <a:gd name="T3" fmla="*/ 103 h 103"/>
                  <a:gd name="T4" fmla="*/ 28 w 232"/>
                  <a:gd name="T5" fmla="*/ 103 h 103"/>
                  <a:gd name="T6" fmla="*/ 0 w 232"/>
                  <a:gd name="T7" fmla="*/ 75 h 103"/>
                  <a:gd name="T8" fmla="*/ 0 w 232"/>
                  <a:gd name="T9" fmla="*/ 28 h 103"/>
                  <a:gd name="T10" fmla="*/ 28 w 232"/>
                  <a:gd name="T11" fmla="*/ 0 h 103"/>
                  <a:gd name="T12" fmla="*/ 204 w 232"/>
                  <a:gd name="T13" fmla="*/ 0 h 103"/>
                  <a:gd name="T14" fmla="*/ 232 w 232"/>
                  <a:gd name="T15" fmla="*/ 28 h 103"/>
                  <a:gd name="T16" fmla="*/ 232 w 232"/>
                  <a:gd name="T17" fmla="*/ 75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2" h="103">
                    <a:moveTo>
                      <a:pt x="232" y="75"/>
                    </a:moveTo>
                    <a:cubicBezTo>
                      <a:pt x="232" y="91"/>
                      <a:pt x="219" y="103"/>
                      <a:pt x="204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12" y="103"/>
                      <a:pt x="0" y="91"/>
                      <a:pt x="0" y="75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ubicBezTo>
                      <a:pt x="204" y="0"/>
                      <a:pt x="204" y="0"/>
                      <a:pt x="204" y="0"/>
                    </a:cubicBezTo>
                    <a:cubicBezTo>
                      <a:pt x="219" y="0"/>
                      <a:pt x="232" y="13"/>
                      <a:pt x="232" y="28"/>
                    </a:cubicBezTo>
                    <a:lnTo>
                      <a:pt x="232" y="75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0" name="Rectangle 27">
                <a:extLst>
                  <a:ext uri="{FF2B5EF4-FFF2-40B4-BE49-F238E27FC236}">
                    <a16:creationId xmlns="" xmlns:a16="http://schemas.microsoft.com/office/drawing/2014/main" id="{41D58E96-DE86-0946-92B3-8728B097F8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6963" y="3408363"/>
                <a:ext cx="187325" cy="661988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1" name="Freeform 28">
                <a:extLst>
                  <a:ext uri="{FF2B5EF4-FFF2-40B4-BE49-F238E27FC236}">
                    <a16:creationId xmlns="" xmlns:a16="http://schemas.microsoft.com/office/drawing/2014/main" id="{55306288-1032-4D41-AF3A-712DA4B3D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3888" y="2074863"/>
                <a:ext cx="1130300" cy="1322388"/>
              </a:xfrm>
              <a:custGeom>
                <a:avLst/>
                <a:gdLst>
                  <a:gd name="T0" fmla="*/ 151 w 301"/>
                  <a:gd name="T1" fmla="*/ 0 h 351"/>
                  <a:gd name="T2" fmla="*/ 0 w 301"/>
                  <a:gd name="T3" fmla="*/ 0 h 351"/>
                  <a:gd name="T4" fmla="*/ 151 w 301"/>
                  <a:gd name="T5" fmla="*/ 351 h 351"/>
                  <a:gd name="T6" fmla="*/ 301 w 301"/>
                  <a:gd name="T7" fmla="*/ 0 h 351"/>
                  <a:gd name="T8" fmla="*/ 151 w 301"/>
                  <a:gd name="T9" fmla="*/ 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51">
                    <a:moveTo>
                      <a:pt x="15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351"/>
                      <a:pt x="151" y="351"/>
                    </a:cubicBezTo>
                    <a:cubicBezTo>
                      <a:pt x="301" y="351"/>
                      <a:pt x="301" y="0"/>
                      <a:pt x="301" y="0"/>
                    </a:cubicBezTo>
                    <a:lnTo>
                      <a:pt x="151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2" name="Oval 29">
                <a:extLst>
                  <a:ext uri="{FF2B5EF4-FFF2-40B4-BE49-F238E27FC236}">
                    <a16:creationId xmlns="" xmlns:a16="http://schemas.microsoft.com/office/drawing/2014/main" id="{0EE57801-7A8A-DE4B-B48F-5EC052E547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2351" y="3367088"/>
                <a:ext cx="333375" cy="241300"/>
              </a:xfrm>
              <a:prstGeom prst="ellipse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3" name="Rectangle 30">
                <a:extLst>
                  <a:ext uri="{FF2B5EF4-FFF2-40B4-BE49-F238E27FC236}">
                    <a16:creationId xmlns="" xmlns:a16="http://schemas.microsoft.com/office/drawing/2014/main" id="{D0A5098B-86F6-194E-ACF1-E31B484A40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70563" y="4289426"/>
                <a:ext cx="1000125" cy="384175"/>
              </a:xfrm>
              <a:prstGeom prst="rect">
                <a:avLst/>
              </a:prstGeom>
              <a:solidFill>
                <a:srgbClr val="3C4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4" name="Rectangle 31">
                <a:extLst>
                  <a:ext uri="{FF2B5EF4-FFF2-40B4-BE49-F238E27FC236}">
                    <a16:creationId xmlns="" xmlns:a16="http://schemas.microsoft.com/office/drawing/2014/main" id="{1A31B2B2-7C47-0D4B-8595-F5F2E5598F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46738" y="4459288"/>
                <a:ext cx="1247775" cy="387350"/>
              </a:xfrm>
              <a:prstGeom prst="rect">
                <a:avLst/>
              </a:prstGeom>
              <a:solidFill>
                <a:srgbClr val="3C4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5" name="Freeform 32">
                <a:extLst>
                  <a:ext uri="{FF2B5EF4-FFF2-40B4-BE49-F238E27FC236}">
                    <a16:creationId xmlns="" xmlns:a16="http://schemas.microsoft.com/office/drawing/2014/main" id="{848A6CD8-FD71-7646-A337-125E19747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4876" y="4519613"/>
                <a:ext cx="568325" cy="252413"/>
              </a:xfrm>
              <a:custGeom>
                <a:avLst/>
                <a:gdLst>
                  <a:gd name="T0" fmla="*/ 151 w 151"/>
                  <a:gd name="T1" fmla="*/ 62 h 67"/>
                  <a:gd name="T2" fmla="*/ 146 w 151"/>
                  <a:gd name="T3" fmla="*/ 67 h 67"/>
                  <a:gd name="T4" fmla="*/ 6 w 151"/>
                  <a:gd name="T5" fmla="*/ 67 h 67"/>
                  <a:gd name="T6" fmla="*/ 0 w 151"/>
                  <a:gd name="T7" fmla="*/ 62 h 67"/>
                  <a:gd name="T8" fmla="*/ 0 w 151"/>
                  <a:gd name="T9" fmla="*/ 5 h 67"/>
                  <a:gd name="T10" fmla="*/ 6 w 151"/>
                  <a:gd name="T11" fmla="*/ 0 h 67"/>
                  <a:gd name="T12" fmla="*/ 146 w 151"/>
                  <a:gd name="T13" fmla="*/ 0 h 67"/>
                  <a:gd name="T14" fmla="*/ 151 w 151"/>
                  <a:gd name="T15" fmla="*/ 5 h 67"/>
                  <a:gd name="T16" fmla="*/ 151 w 151"/>
                  <a:gd name="T17" fmla="*/ 6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67">
                    <a:moveTo>
                      <a:pt x="151" y="62"/>
                    </a:moveTo>
                    <a:cubicBezTo>
                      <a:pt x="151" y="65"/>
                      <a:pt x="149" y="67"/>
                      <a:pt x="146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3" y="67"/>
                      <a:pt x="0" y="65"/>
                      <a:pt x="0" y="6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46" y="0"/>
                      <a:pt x="146" y="0"/>
                      <a:pt x="146" y="0"/>
                    </a:cubicBezTo>
                    <a:cubicBezTo>
                      <a:pt x="149" y="0"/>
                      <a:pt x="151" y="2"/>
                      <a:pt x="151" y="5"/>
                    </a:cubicBezTo>
                    <a:lnTo>
                      <a:pt x="151" y="6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6" name="Oval 33">
                <a:extLst>
                  <a:ext uri="{FF2B5EF4-FFF2-40B4-BE49-F238E27FC236}">
                    <a16:creationId xmlns="" xmlns:a16="http://schemas.microsoft.com/office/drawing/2014/main" id="{3EED900A-20A9-E242-8448-8427F394EB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113" y="4541838"/>
                <a:ext cx="41275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7" name="Oval 34">
                <a:extLst>
                  <a:ext uri="{FF2B5EF4-FFF2-40B4-BE49-F238E27FC236}">
                    <a16:creationId xmlns="" xmlns:a16="http://schemas.microsoft.com/office/drawing/2014/main" id="{2A2FC87A-95E9-1D47-B4E8-8DDCB7CA63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113" y="4706938"/>
                <a:ext cx="41275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8" name="Oval 35">
                <a:extLst>
                  <a:ext uri="{FF2B5EF4-FFF2-40B4-BE49-F238E27FC236}">
                    <a16:creationId xmlns="" xmlns:a16="http://schemas.microsoft.com/office/drawing/2014/main" id="{775C5764-DA94-5B41-823C-76C0F51D5C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1863" y="4541838"/>
                <a:ext cx="36513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9" name="Oval 36">
                <a:extLst>
                  <a:ext uri="{FF2B5EF4-FFF2-40B4-BE49-F238E27FC236}">
                    <a16:creationId xmlns="" xmlns:a16="http://schemas.microsoft.com/office/drawing/2014/main" id="{5133FED6-27CC-3447-A9A4-B4D01D3A92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1863" y="4706938"/>
                <a:ext cx="36513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0" name="Freeform 37">
                <a:extLst>
                  <a:ext uri="{FF2B5EF4-FFF2-40B4-BE49-F238E27FC236}">
                    <a16:creationId xmlns="" xmlns:a16="http://schemas.microsoft.com/office/drawing/2014/main" id="{7B27735B-6C1E-3140-B913-E064E14C65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3463" y="3570288"/>
                <a:ext cx="311150" cy="79375"/>
              </a:xfrm>
              <a:custGeom>
                <a:avLst/>
                <a:gdLst>
                  <a:gd name="T0" fmla="*/ 83 w 83"/>
                  <a:gd name="T1" fmla="*/ 10 h 21"/>
                  <a:gd name="T2" fmla="*/ 73 w 83"/>
                  <a:gd name="T3" fmla="*/ 21 h 21"/>
                  <a:gd name="T4" fmla="*/ 11 w 83"/>
                  <a:gd name="T5" fmla="*/ 21 h 21"/>
                  <a:gd name="T6" fmla="*/ 0 w 83"/>
                  <a:gd name="T7" fmla="*/ 10 h 21"/>
                  <a:gd name="T8" fmla="*/ 0 w 83"/>
                  <a:gd name="T9" fmla="*/ 10 h 21"/>
                  <a:gd name="T10" fmla="*/ 11 w 83"/>
                  <a:gd name="T11" fmla="*/ 0 h 21"/>
                  <a:gd name="T12" fmla="*/ 73 w 83"/>
                  <a:gd name="T13" fmla="*/ 0 h 21"/>
                  <a:gd name="T14" fmla="*/ 83 w 83"/>
                  <a:gd name="T15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3" h="21">
                    <a:moveTo>
                      <a:pt x="83" y="10"/>
                    </a:moveTo>
                    <a:cubicBezTo>
                      <a:pt x="83" y="16"/>
                      <a:pt x="79" y="21"/>
                      <a:pt x="73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5" y="21"/>
                      <a:pt x="0" y="16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3" y="4"/>
                      <a:pt x="83" y="10"/>
                    </a:cubicBez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1" name="Freeform 38">
                <a:extLst>
                  <a:ext uri="{FF2B5EF4-FFF2-40B4-BE49-F238E27FC236}">
                    <a16:creationId xmlns="" xmlns:a16="http://schemas.microsoft.com/office/drawing/2014/main" id="{F385FF5F-20A8-7244-9472-93181CD2E1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3763" y="3309938"/>
                <a:ext cx="590550" cy="177800"/>
              </a:xfrm>
              <a:custGeom>
                <a:avLst/>
                <a:gdLst>
                  <a:gd name="T0" fmla="*/ 157 w 157"/>
                  <a:gd name="T1" fmla="*/ 23 h 47"/>
                  <a:gd name="T2" fmla="*/ 134 w 157"/>
                  <a:gd name="T3" fmla="*/ 47 h 47"/>
                  <a:gd name="T4" fmla="*/ 24 w 157"/>
                  <a:gd name="T5" fmla="*/ 47 h 47"/>
                  <a:gd name="T6" fmla="*/ 0 w 157"/>
                  <a:gd name="T7" fmla="*/ 23 h 47"/>
                  <a:gd name="T8" fmla="*/ 0 w 157"/>
                  <a:gd name="T9" fmla="*/ 23 h 47"/>
                  <a:gd name="T10" fmla="*/ 24 w 157"/>
                  <a:gd name="T11" fmla="*/ 0 h 47"/>
                  <a:gd name="T12" fmla="*/ 134 w 157"/>
                  <a:gd name="T13" fmla="*/ 0 h 47"/>
                  <a:gd name="T14" fmla="*/ 157 w 157"/>
                  <a:gd name="T15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" h="47">
                    <a:moveTo>
                      <a:pt x="157" y="23"/>
                    </a:moveTo>
                    <a:cubicBezTo>
                      <a:pt x="157" y="36"/>
                      <a:pt x="147" y="47"/>
                      <a:pt x="134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147" y="0"/>
                      <a:pt x="157" y="11"/>
                      <a:pt x="157" y="23"/>
                    </a:cubicBez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2" name="Freeform 39">
                <a:extLst>
                  <a:ext uri="{FF2B5EF4-FFF2-40B4-BE49-F238E27FC236}">
                    <a16:creationId xmlns="" xmlns:a16="http://schemas.microsoft.com/office/drawing/2014/main" id="{8AD708BE-A392-9645-94D4-523C22F3C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9976" y="3871913"/>
                <a:ext cx="241300" cy="44450"/>
              </a:xfrm>
              <a:custGeom>
                <a:avLst/>
                <a:gdLst>
                  <a:gd name="T0" fmla="*/ 64 w 64"/>
                  <a:gd name="T1" fmla="*/ 6 h 12"/>
                  <a:gd name="T2" fmla="*/ 57 w 64"/>
                  <a:gd name="T3" fmla="*/ 12 h 12"/>
                  <a:gd name="T4" fmla="*/ 6 w 64"/>
                  <a:gd name="T5" fmla="*/ 12 h 12"/>
                  <a:gd name="T6" fmla="*/ 0 w 64"/>
                  <a:gd name="T7" fmla="*/ 6 h 12"/>
                  <a:gd name="T8" fmla="*/ 0 w 64"/>
                  <a:gd name="T9" fmla="*/ 6 h 12"/>
                  <a:gd name="T10" fmla="*/ 6 w 64"/>
                  <a:gd name="T11" fmla="*/ 0 h 12"/>
                  <a:gd name="T12" fmla="*/ 57 w 64"/>
                  <a:gd name="T13" fmla="*/ 0 h 12"/>
                  <a:gd name="T14" fmla="*/ 64 w 64"/>
                  <a:gd name="T1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" h="12">
                    <a:moveTo>
                      <a:pt x="64" y="6"/>
                    </a:moveTo>
                    <a:cubicBezTo>
                      <a:pt x="64" y="9"/>
                      <a:pt x="61" y="12"/>
                      <a:pt x="5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61" y="0"/>
                      <a:pt x="64" y="2"/>
                      <a:pt x="64" y="6"/>
                    </a:cubicBez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3" name="Freeform 40">
                <a:extLst>
                  <a:ext uri="{FF2B5EF4-FFF2-40B4-BE49-F238E27FC236}">
                    <a16:creationId xmlns="" xmlns:a16="http://schemas.microsoft.com/office/drawing/2014/main" id="{E2217A63-ACFE-4A42-AC1F-C7364F9C0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5626" y="2008188"/>
                <a:ext cx="1270000" cy="134938"/>
              </a:xfrm>
              <a:custGeom>
                <a:avLst/>
                <a:gdLst>
                  <a:gd name="T0" fmla="*/ 338 w 338"/>
                  <a:gd name="T1" fmla="*/ 18 h 36"/>
                  <a:gd name="T2" fmla="*/ 320 w 338"/>
                  <a:gd name="T3" fmla="*/ 36 h 36"/>
                  <a:gd name="T4" fmla="*/ 18 w 338"/>
                  <a:gd name="T5" fmla="*/ 36 h 36"/>
                  <a:gd name="T6" fmla="*/ 0 w 338"/>
                  <a:gd name="T7" fmla="*/ 18 h 36"/>
                  <a:gd name="T8" fmla="*/ 0 w 338"/>
                  <a:gd name="T9" fmla="*/ 18 h 36"/>
                  <a:gd name="T10" fmla="*/ 18 w 338"/>
                  <a:gd name="T11" fmla="*/ 0 h 36"/>
                  <a:gd name="T12" fmla="*/ 320 w 338"/>
                  <a:gd name="T13" fmla="*/ 0 h 36"/>
                  <a:gd name="T14" fmla="*/ 338 w 338"/>
                  <a:gd name="T15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8" h="36">
                    <a:moveTo>
                      <a:pt x="338" y="18"/>
                    </a:moveTo>
                    <a:cubicBezTo>
                      <a:pt x="338" y="28"/>
                      <a:pt x="330" y="36"/>
                      <a:pt x="320" y="36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8" y="36"/>
                      <a:pt x="0" y="2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320" y="0"/>
                      <a:pt x="320" y="0"/>
                      <a:pt x="320" y="0"/>
                    </a:cubicBezTo>
                    <a:cubicBezTo>
                      <a:pt x="330" y="0"/>
                      <a:pt x="338" y="8"/>
                      <a:pt x="338" y="18"/>
                    </a:cubicBez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Freeform 60">
                <a:extLst>
                  <a:ext uri="{FF2B5EF4-FFF2-40B4-BE49-F238E27FC236}">
                    <a16:creationId xmlns="" xmlns:a16="http://schemas.microsoft.com/office/drawing/2014/main" id="{35943A88-F23D-8F4A-A175-EF441B0688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70626" y="2008188"/>
                <a:ext cx="882650" cy="2838450"/>
              </a:xfrm>
              <a:custGeom>
                <a:avLst/>
                <a:gdLst>
                  <a:gd name="T0" fmla="*/ 216 w 235"/>
                  <a:gd name="T1" fmla="*/ 58 h 754"/>
                  <a:gd name="T2" fmla="*/ 149 w 235"/>
                  <a:gd name="T3" fmla="*/ 57 h 754"/>
                  <a:gd name="T4" fmla="*/ 150 w 235"/>
                  <a:gd name="T5" fmla="*/ 36 h 754"/>
                  <a:gd name="T6" fmla="*/ 151 w 235"/>
                  <a:gd name="T7" fmla="*/ 36 h 754"/>
                  <a:gd name="T8" fmla="*/ 169 w 235"/>
                  <a:gd name="T9" fmla="*/ 18 h 754"/>
                  <a:gd name="T10" fmla="*/ 151 w 235"/>
                  <a:gd name="T11" fmla="*/ 0 h 754"/>
                  <a:gd name="T12" fmla="*/ 0 w 235"/>
                  <a:gd name="T13" fmla="*/ 0 h 754"/>
                  <a:gd name="T14" fmla="*/ 0 w 235"/>
                  <a:gd name="T15" fmla="*/ 754 h 754"/>
                  <a:gd name="T16" fmla="*/ 166 w 235"/>
                  <a:gd name="T17" fmla="*/ 754 h 754"/>
                  <a:gd name="T18" fmla="*/ 166 w 235"/>
                  <a:gd name="T19" fmla="*/ 651 h 754"/>
                  <a:gd name="T20" fmla="*/ 133 w 235"/>
                  <a:gd name="T21" fmla="*/ 651 h 754"/>
                  <a:gd name="T22" fmla="*/ 133 w 235"/>
                  <a:gd name="T23" fmla="*/ 606 h 754"/>
                  <a:gd name="T24" fmla="*/ 116 w 235"/>
                  <a:gd name="T25" fmla="*/ 606 h 754"/>
                  <a:gd name="T26" fmla="*/ 116 w 235"/>
                  <a:gd name="T27" fmla="*/ 596 h 754"/>
                  <a:gd name="T28" fmla="*/ 88 w 235"/>
                  <a:gd name="T29" fmla="*/ 568 h 754"/>
                  <a:gd name="T30" fmla="*/ 77 w 235"/>
                  <a:gd name="T31" fmla="*/ 568 h 754"/>
                  <a:gd name="T32" fmla="*/ 77 w 235"/>
                  <a:gd name="T33" fmla="*/ 547 h 754"/>
                  <a:gd name="T34" fmla="*/ 63 w 235"/>
                  <a:gd name="T35" fmla="*/ 533 h 754"/>
                  <a:gd name="T36" fmla="*/ 25 w 235"/>
                  <a:gd name="T37" fmla="*/ 533 h 754"/>
                  <a:gd name="T38" fmla="*/ 25 w 235"/>
                  <a:gd name="T39" fmla="*/ 507 h 754"/>
                  <a:gd name="T40" fmla="*/ 25 w 235"/>
                  <a:gd name="T41" fmla="*/ 507 h 754"/>
                  <a:gd name="T42" fmla="*/ 32 w 235"/>
                  <a:gd name="T43" fmla="*/ 501 h 754"/>
                  <a:gd name="T44" fmla="*/ 25 w 235"/>
                  <a:gd name="T45" fmla="*/ 495 h 754"/>
                  <a:gd name="T46" fmla="*/ 25 w 235"/>
                  <a:gd name="T47" fmla="*/ 495 h 754"/>
                  <a:gd name="T48" fmla="*/ 25 w 235"/>
                  <a:gd name="T49" fmla="*/ 436 h 754"/>
                  <a:gd name="T50" fmla="*/ 31 w 235"/>
                  <a:gd name="T51" fmla="*/ 436 h 754"/>
                  <a:gd name="T52" fmla="*/ 41 w 235"/>
                  <a:gd name="T53" fmla="*/ 425 h 754"/>
                  <a:gd name="T54" fmla="*/ 33 w 235"/>
                  <a:gd name="T55" fmla="*/ 415 h 754"/>
                  <a:gd name="T56" fmla="*/ 44 w 235"/>
                  <a:gd name="T57" fmla="*/ 393 h 754"/>
                  <a:gd name="T58" fmla="*/ 44 w 235"/>
                  <a:gd name="T59" fmla="*/ 393 h 754"/>
                  <a:gd name="T60" fmla="*/ 55 w 235"/>
                  <a:gd name="T61" fmla="*/ 393 h 754"/>
                  <a:gd name="T62" fmla="*/ 78 w 235"/>
                  <a:gd name="T63" fmla="*/ 369 h 754"/>
                  <a:gd name="T64" fmla="*/ 59 w 235"/>
                  <a:gd name="T65" fmla="*/ 347 h 754"/>
                  <a:gd name="T66" fmla="*/ 79 w 235"/>
                  <a:gd name="T67" fmla="*/ 326 h 754"/>
                  <a:gd name="T68" fmla="*/ 231 w 235"/>
                  <a:gd name="T69" fmla="*/ 120 h 754"/>
                  <a:gd name="T70" fmla="*/ 216 w 235"/>
                  <a:gd name="T71" fmla="*/ 58 h 754"/>
                  <a:gd name="T72" fmla="*/ 203 w 235"/>
                  <a:gd name="T73" fmla="*/ 117 h 754"/>
                  <a:gd name="T74" fmla="*/ 106 w 235"/>
                  <a:gd name="T75" fmla="*/ 277 h 754"/>
                  <a:gd name="T76" fmla="*/ 146 w 235"/>
                  <a:gd name="T77" fmla="*/ 90 h 754"/>
                  <a:gd name="T78" fmla="*/ 199 w 235"/>
                  <a:gd name="T79" fmla="*/ 81 h 754"/>
                  <a:gd name="T80" fmla="*/ 203 w 235"/>
                  <a:gd name="T81" fmla="*/ 117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5" h="754">
                    <a:moveTo>
                      <a:pt x="216" y="58"/>
                    </a:moveTo>
                    <a:cubicBezTo>
                      <a:pt x="195" y="43"/>
                      <a:pt x="169" y="48"/>
                      <a:pt x="149" y="57"/>
                    </a:cubicBezTo>
                    <a:cubicBezTo>
                      <a:pt x="149" y="49"/>
                      <a:pt x="149" y="42"/>
                      <a:pt x="150" y="36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61" y="36"/>
                      <a:pt x="169" y="28"/>
                      <a:pt x="169" y="18"/>
                    </a:cubicBezTo>
                    <a:cubicBezTo>
                      <a:pt x="169" y="8"/>
                      <a:pt x="161" y="0"/>
                      <a:pt x="15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54"/>
                      <a:pt x="0" y="754"/>
                      <a:pt x="0" y="754"/>
                    </a:cubicBezTo>
                    <a:cubicBezTo>
                      <a:pt x="166" y="754"/>
                      <a:pt x="166" y="754"/>
                      <a:pt x="166" y="754"/>
                    </a:cubicBezTo>
                    <a:cubicBezTo>
                      <a:pt x="166" y="651"/>
                      <a:pt x="166" y="651"/>
                      <a:pt x="166" y="651"/>
                    </a:cubicBezTo>
                    <a:cubicBezTo>
                      <a:pt x="133" y="651"/>
                      <a:pt x="133" y="651"/>
                      <a:pt x="133" y="651"/>
                    </a:cubicBezTo>
                    <a:cubicBezTo>
                      <a:pt x="133" y="606"/>
                      <a:pt x="133" y="606"/>
                      <a:pt x="133" y="606"/>
                    </a:cubicBezTo>
                    <a:cubicBezTo>
                      <a:pt x="116" y="606"/>
                      <a:pt x="116" y="606"/>
                      <a:pt x="116" y="606"/>
                    </a:cubicBezTo>
                    <a:cubicBezTo>
                      <a:pt x="116" y="596"/>
                      <a:pt x="116" y="596"/>
                      <a:pt x="116" y="596"/>
                    </a:cubicBezTo>
                    <a:cubicBezTo>
                      <a:pt x="116" y="581"/>
                      <a:pt x="103" y="568"/>
                      <a:pt x="88" y="568"/>
                    </a:cubicBezTo>
                    <a:cubicBezTo>
                      <a:pt x="77" y="568"/>
                      <a:pt x="77" y="568"/>
                      <a:pt x="77" y="568"/>
                    </a:cubicBezTo>
                    <a:cubicBezTo>
                      <a:pt x="77" y="547"/>
                      <a:pt x="77" y="547"/>
                      <a:pt x="77" y="547"/>
                    </a:cubicBezTo>
                    <a:cubicBezTo>
                      <a:pt x="77" y="540"/>
                      <a:pt x="71" y="533"/>
                      <a:pt x="63" y="533"/>
                    </a:cubicBezTo>
                    <a:cubicBezTo>
                      <a:pt x="25" y="533"/>
                      <a:pt x="25" y="533"/>
                      <a:pt x="25" y="533"/>
                    </a:cubicBezTo>
                    <a:cubicBezTo>
                      <a:pt x="25" y="507"/>
                      <a:pt x="25" y="507"/>
                      <a:pt x="25" y="507"/>
                    </a:cubicBezTo>
                    <a:cubicBezTo>
                      <a:pt x="25" y="507"/>
                      <a:pt x="25" y="507"/>
                      <a:pt x="25" y="507"/>
                    </a:cubicBezTo>
                    <a:cubicBezTo>
                      <a:pt x="29" y="507"/>
                      <a:pt x="32" y="504"/>
                      <a:pt x="32" y="501"/>
                    </a:cubicBezTo>
                    <a:cubicBezTo>
                      <a:pt x="32" y="497"/>
                      <a:pt x="29" y="495"/>
                      <a:pt x="25" y="495"/>
                    </a:cubicBezTo>
                    <a:cubicBezTo>
                      <a:pt x="25" y="495"/>
                      <a:pt x="25" y="495"/>
                      <a:pt x="25" y="495"/>
                    </a:cubicBezTo>
                    <a:cubicBezTo>
                      <a:pt x="25" y="436"/>
                      <a:pt x="25" y="436"/>
                      <a:pt x="25" y="436"/>
                    </a:cubicBezTo>
                    <a:cubicBezTo>
                      <a:pt x="31" y="436"/>
                      <a:pt x="31" y="436"/>
                      <a:pt x="31" y="436"/>
                    </a:cubicBezTo>
                    <a:cubicBezTo>
                      <a:pt x="37" y="436"/>
                      <a:pt x="41" y="431"/>
                      <a:pt x="41" y="425"/>
                    </a:cubicBezTo>
                    <a:cubicBezTo>
                      <a:pt x="41" y="420"/>
                      <a:pt x="38" y="416"/>
                      <a:pt x="33" y="415"/>
                    </a:cubicBezTo>
                    <a:cubicBezTo>
                      <a:pt x="40" y="409"/>
                      <a:pt x="44" y="402"/>
                      <a:pt x="44" y="393"/>
                    </a:cubicBezTo>
                    <a:cubicBezTo>
                      <a:pt x="44" y="393"/>
                      <a:pt x="44" y="393"/>
                      <a:pt x="44" y="393"/>
                    </a:cubicBezTo>
                    <a:cubicBezTo>
                      <a:pt x="55" y="393"/>
                      <a:pt x="55" y="393"/>
                      <a:pt x="55" y="393"/>
                    </a:cubicBezTo>
                    <a:cubicBezTo>
                      <a:pt x="68" y="393"/>
                      <a:pt x="78" y="382"/>
                      <a:pt x="78" y="369"/>
                    </a:cubicBezTo>
                    <a:cubicBezTo>
                      <a:pt x="78" y="358"/>
                      <a:pt x="70" y="349"/>
                      <a:pt x="59" y="347"/>
                    </a:cubicBezTo>
                    <a:cubicBezTo>
                      <a:pt x="66" y="341"/>
                      <a:pt x="73" y="334"/>
                      <a:pt x="79" y="326"/>
                    </a:cubicBezTo>
                    <a:cubicBezTo>
                      <a:pt x="175" y="282"/>
                      <a:pt x="223" y="178"/>
                      <a:pt x="231" y="120"/>
                    </a:cubicBezTo>
                    <a:cubicBezTo>
                      <a:pt x="235" y="90"/>
                      <a:pt x="230" y="69"/>
                      <a:pt x="216" y="58"/>
                    </a:cubicBezTo>
                    <a:close/>
                    <a:moveTo>
                      <a:pt x="203" y="117"/>
                    </a:moveTo>
                    <a:cubicBezTo>
                      <a:pt x="197" y="163"/>
                      <a:pt x="164" y="233"/>
                      <a:pt x="106" y="277"/>
                    </a:cubicBezTo>
                    <a:cubicBezTo>
                      <a:pt x="130" y="219"/>
                      <a:pt x="141" y="144"/>
                      <a:pt x="146" y="90"/>
                    </a:cubicBezTo>
                    <a:cubicBezTo>
                      <a:pt x="163" y="80"/>
                      <a:pt x="185" y="71"/>
                      <a:pt x="199" y="81"/>
                    </a:cubicBezTo>
                    <a:cubicBezTo>
                      <a:pt x="203" y="83"/>
                      <a:pt x="206" y="95"/>
                      <a:pt x="203" y="117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  <a:alpha val="5000"/>
                </a:schemeClr>
              </a:solidFill>
              <a:ln>
                <a:noFill/>
              </a:ln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5" name="Group 11">
              <a:extLst>
                <a:ext uri="{FF2B5EF4-FFF2-40B4-BE49-F238E27FC236}">
                  <a16:creationId xmlns="" xmlns:a16="http://schemas.microsoft.com/office/drawing/2014/main" id="{48D6699B-E40A-B640-95AB-D1F9AD2E46B7}"/>
                </a:ext>
              </a:extLst>
            </p:cNvPr>
            <p:cNvGrpSpPr>
              <a:grpSpLocks/>
            </p:cNvGrpSpPr>
            <p:nvPr/>
          </p:nvGrpSpPr>
          <p:grpSpPr>
            <a:xfrm>
              <a:off x="1821267" y="1789981"/>
              <a:ext cx="1737199" cy="2632119"/>
              <a:chOff x="7458076" y="2008188"/>
              <a:chExt cx="1768475" cy="2838450"/>
            </a:xfrm>
          </p:grpSpPr>
          <p:sp>
            <p:nvSpPr>
              <p:cNvPr id="76" name="Freeform 5">
                <a:extLst>
                  <a:ext uri="{FF2B5EF4-FFF2-40B4-BE49-F238E27FC236}">
                    <a16:creationId xmlns="" xmlns:a16="http://schemas.microsoft.com/office/drawing/2014/main" id="{60473B36-DCA5-3949-A91C-C461B09BE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2105026"/>
                <a:ext cx="676275" cy="1149350"/>
              </a:xfrm>
              <a:custGeom>
                <a:avLst/>
                <a:gdLst>
                  <a:gd name="T0" fmla="*/ 170 w 180"/>
                  <a:gd name="T1" fmla="*/ 305 h 305"/>
                  <a:gd name="T2" fmla="*/ 4 w 180"/>
                  <a:gd name="T3" fmla="*/ 94 h 305"/>
                  <a:gd name="T4" fmla="*/ 20 w 180"/>
                  <a:gd name="T5" fmla="*/ 32 h 305"/>
                  <a:gd name="T6" fmla="*/ 128 w 180"/>
                  <a:gd name="T7" fmla="*/ 59 h 305"/>
                  <a:gd name="T8" fmla="*/ 109 w 180"/>
                  <a:gd name="T9" fmla="*/ 79 h 305"/>
                  <a:gd name="T10" fmla="*/ 36 w 180"/>
                  <a:gd name="T11" fmla="*/ 55 h 305"/>
                  <a:gd name="T12" fmla="*/ 32 w 180"/>
                  <a:gd name="T13" fmla="*/ 91 h 305"/>
                  <a:gd name="T14" fmla="*/ 180 w 180"/>
                  <a:gd name="T15" fmla="*/ 279 h 305"/>
                  <a:gd name="T16" fmla="*/ 170 w 180"/>
                  <a:gd name="T17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0" h="305">
                    <a:moveTo>
                      <a:pt x="170" y="305"/>
                    </a:moveTo>
                    <a:cubicBezTo>
                      <a:pt x="65" y="266"/>
                      <a:pt x="13" y="155"/>
                      <a:pt x="4" y="94"/>
                    </a:cubicBezTo>
                    <a:cubicBezTo>
                      <a:pt x="0" y="64"/>
                      <a:pt x="6" y="43"/>
                      <a:pt x="20" y="32"/>
                    </a:cubicBezTo>
                    <a:cubicBezTo>
                      <a:pt x="64" y="0"/>
                      <a:pt x="126" y="56"/>
                      <a:pt x="128" y="59"/>
                    </a:cubicBezTo>
                    <a:cubicBezTo>
                      <a:pt x="109" y="79"/>
                      <a:pt x="109" y="79"/>
                      <a:pt x="109" y="79"/>
                    </a:cubicBezTo>
                    <a:cubicBezTo>
                      <a:pt x="109" y="79"/>
                      <a:pt x="62" y="36"/>
                      <a:pt x="36" y="55"/>
                    </a:cubicBezTo>
                    <a:cubicBezTo>
                      <a:pt x="33" y="57"/>
                      <a:pt x="29" y="69"/>
                      <a:pt x="32" y="91"/>
                    </a:cubicBezTo>
                    <a:cubicBezTo>
                      <a:pt x="40" y="149"/>
                      <a:pt x="91" y="246"/>
                      <a:pt x="180" y="279"/>
                    </a:cubicBezTo>
                    <a:lnTo>
                      <a:pt x="170" y="305"/>
                    </a:lnTo>
                    <a:close/>
                  </a:path>
                </a:pathLst>
              </a:custGeom>
              <a:solidFill>
                <a:srgbClr val="F7C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7" name="Freeform 6">
                <a:extLst>
                  <a:ext uri="{FF2B5EF4-FFF2-40B4-BE49-F238E27FC236}">
                    <a16:creationId xmlns="" xmlns:a16="http://schemas.microsoft.com/office/drawing/2014/main" id="{8B0AA751-4898-F348-9016-B654B99F38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1863" y="2105026"/>
                <a:ext cx="674688" cy="1149350"/>
              </a:xfrm>
              <a:custGeom>
                <a:avLst/>
                <a:gdLst>
                  <a:gd name="T0" fmla="*/ 10 w 180"/>
                  <a:gd name="T1" fmla="*/ 305 h 305"/>
                  <a:gd name="T2" fmla="*/ 0 w 180"/>
                  <a:gd name="T3" fmla="*/ 279 h 305"/>
                  <a:gd name="T4" fmla="*/ 148 w 180"/>
                  <a:gd name="T5" fmla="*/ 91 h 305"/>
                  <a:gd name="T6" fmla="*/ 144 w 180"/>
                  <a:gd name="T7" fmla="*/ 55 h 305"/>
                  <a:gd name="T8" fmla="*/ 71 w 180"/>
                  <a:gd name="T9" fmla="*/ 79 h 305"/>
                  <a:gd name="T10" fmla="*/ 52 w 180"/>
                  <a:gd name="T11" fmla="*/ 59 h 305"/>
                  <a:gd name="T12" fmla="*/ 161 w 180"/>
                  <a:gd name="T13" fmla="*/ 32 h 305"/>
                  <a:gd name="T14" fmla="*/ 176 w 180"/>
                  <a:gd name="T15" fmla="*/ 94 h 305"/>
                  <a:gd name="T16" fmla="*/ 10 w 180"/>
                  <a:gd name="T17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0" h="305">
                    <a:moveTo>
                      <a:pt x="10" y="305"/>
                    </a:moveTo>
                    <a:cubicBezTo>
                      <a:pt x="0" y="279"/>
                      <a:pt x="0" y="279"/>
                      <a:pt x="0" y="279"/>
                    </a:cubicBezTo>
                    <a:cubicBezTo>
                      <a:pt x="89" y="246"/>
                      <a:pt x="140" y="149"/>
                      <a:pt x="148" y="91"/>
                    </a:cubicBezTo>
                    <a:cubicBezTo>
                      <a:pt x="151" y="69"/>
                      <a:pt x="148" y="57"/>
                      <a:pt x="144" y="55"/>
                    </a:cubicBezTo>
                    <a:cubicBezTo>
                      <a:pt x="123" y="39"/>
                      <a:pt x="84" y="68"/>
                      <a:pt x="71" y="79"/>
                    </a:cubicBezTo>
                    <a:cubicBezTo>
                      <a:pt x="52" y="59"/>
                      <a:pt x="52" y="59"/>
                      <a:pt x="52" y="59"/>
                    </a:cubicBezTo>
                    <a:cubicBezTo>
                      <a:pt x="55" y="56"/>
                      <a:pt x="116" y="0"/>
                      <a:pt x="161" y="32"/>
                    </a:cubicBezTo>
                    <a:cubicBezTo>
                      <a:pt x="175" y="43"/>
                      <a:pt x="180" y="64"/>
                      <a:pt x="176" y="94"/>
                    </a:cubicBezTo>
                    <a:cubicBezTo>
                      <a:pt x="168" y="155"/>
                      <a:pt x="115" y="266"/>
                      <a:pt x="10" y="305"/>
                    </a:cubicBezTo>
                    <a:close/>
                  </a:path>
                </a:pathLst>
              </a:custGeom>
              <a:solidFill>
                <a:srgbClr val="F7C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8" name="Freeform 7">
                <a:extLst>
                  <a:ext uri="{FF2B5EF4-FFF2-40B4-BE49-F238E27FC236}">
                    <a16:creationId xmlns="" xmlns:a16="http://schemas.microsoft.com/office/drawing/2014/main" id="{41F49E5E-ADE2-AA4C-8507-AAD921F079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4976" y="4014788"/>
                <a:ext cx="579438" cy="225425"/>
              </a:xfrm>
              <a:custGeom>
                <a:avLst/>
                <a:gdLst>
                  <a:gd name="T0" fmla="*/ 154 w 154"/>
                  <a:gd name="T1" fmla="*/ 46 h 60"/>
                  <a:gd name="T2" fmla="*/ 140 w 154"/>
                  <a:gd name="T3" fmla="*/ 60 h 60"/>
                  <a:gd name="T4" fmla="*/ 14 w 154"/>
                  <a:gd name="T5" fmla="*/ 60 h 60"/>
                  <a:gd name="T6" fmla="*/ 0 w 154"/>
                  <a:gd name="T7" fmla="*/ 46 h 60"/>
                  <a:gd name="T8" fmla="*/ 0 w 154"/>
                  <a:gd name="T9" fmla="*/ 14 h 60"/>
                  <a:gd name="T10" fmla="*/ 14 w 154"/>
                  <a:gd name="T11" fmla="*/ 0 h 60"/>
                  <a:gd name="T12" fmla="*/ 140 w 154"/>
                  <a:gd name="T13" fmla="*/ 0 h 60"/>
                  <a:gd name="T14" fmla="*/ 154 w 154"/>
                  <a:gd name="T15" fmla="*/ 14 h 60"/>
                  <a:gd name="T16" fmla="*/ 154 w 154"/>
                  <a:gd name="T17" fmla="*/ 4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4" h="60">
                    <a:moveTo>
                      <a:pt x="154" y="46"/>
                    </a:moveTo>
                    <a:cubicBezTo>
                      <a:pt x="154" y="54"/>
                      <a:pt x="148" y="60"/>
                      <a:pt x="140" y="60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6" y="60"/>
                      <a:pt x="0" y="54"/>
                      <a:pt x="0" y="46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48" y="0"/>
                      <a:pt x="154" y="7"/>
                      <a:pt x="154" y="14"/>
                    </a:cubicBezTo>
                    <a:lnTo>
                      <a:pt x="154" y="46"/>
                    </a:lnTo>
                    <a:close/>
                  </a:path>
                </a:pathLst>
              </a:custGeom>
              <a:solidFill>
                <a:srgbClr val="F8E2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9" name="Freeform 8">
                <a:extLst>
                  <a:ext uri="{FF2B5EF4-FFF2-40B4-BE49-F238E27FC236}">
                    <a16:creationId xmlns="" xmlns:a16="http://schemas.microsoft.com/office/drawing/2014/main" id="{4580F9C9-FE03-D644-8905-DD0991304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8926" y="4146551"/>
                <a:ext cx="871538" cy="387350"/>
              </a:xfrm>
              <a:custGeom>
                <a:avLst/>
                <a:gdLst>
                  <a:gd name="T0" fmla="*/ 232 w 232"/>
                  <a:gd name="T1" fmla="*/ 75 h 103"/>
                  <a:gd name="T2" fmla="*/ 204 w 232"/>
                  <a:gd name="T3" fmla="*/ 103 h 103"/>
                  <a:gd name="T4" fmla="*/ 28 w 232"/>
                  <a:gd name="T5" fmla="*/ 103 h 103"/>
                  <a:gd name="T6" fmla="*/ 0 w 232"/>
                  <a:gd name="T7" fmla="*/ 75 h 103"/>
                  <a:gd name="T8" fmla="*/ 0 w 232"/>
                  <a:gd name="T9" fmla="*/ 28 h 103"/>
                  <a:gd name="T10" fmla="*/ 28 w 232"/>
                  <a:gd name="T11" fmla="*/ 0 h 103"/>
                  <a:gd name="T12" fmla="*/ 204 w 232"/>
                  <a:gd name="T13" fmla="*/ 0 h 103"/>
                  <a:gd name="T14" fmla="*/ 232 w 232"/>
                  <a:gd name="T15" fmla="*/ 28 h 103"/>
                  <a:gd name="T16" fmla="*/ 232 w 232"/>
                  <a:gd name="T17" fmla="*/ 75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2" h="103">
                    <a:moveTo>
                      <a:pt x="232" y="75"/>
                    </a:moveTo>
                    <a:cubicBezTo>
                      <a:pt x="232" y="91"/>
                      <a:pt x="219" y="103"/>
                      <a:pt x="204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12" y="103"/>
                      <a:pt x="0" y="91"/>
                      <a:pt x="0" y="75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ubicBezTo>
                      <a:pt x="204" y="0"/>
                      <a:pt x="204" y="0"/>
                      <a:pt x="204" y="0"/>
                    </a:cubicBezTo>
                    <a:cubicBezTo>
                      <a:pt x="219" y="0"/>
                      <a:pt x="232" y="13"/>
                      <a:pt x="232" y="28"/>
                    </a:cubicBezTo>
                    <a:lnTo>
                      <a:pt x="232" y="75"/>
                    </a:lnTo>
                    <a:close/>
                  </a:path>
                </a:pathLst>
              </a:custGeom>
              <a:solidFill>
                <a:srgbClr val="F7C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0" name="Rectangle 9">
                <a:extLst>
                  <a:ext uri="{FF2B5EF4-FFF2-40B4-BE49-F238E27FC236}">
                    <a16:creationId xmlns="" xmlns:a16="http://schemas.microsoft.com/office/drawing/2014/main" id="{D8C623CE-FCC4-6B47-B895-5552749686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0238" y="3408363"/>
                <a:ext cx="188913" cy="661988"/>
              </a:xfrm>
              <a:prstGeom prst="rect">
                <a:avLst/>
              </a:prstGeom>
              <a:solidFill>
                <a:srgbClr val="F8E2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1" name="Freeform 10">
                <a:extLst>
                  <a:ext uri="{FF2B5EF4-FFF2-40B4-BE49-F238E27FC236}">
                    <a16:creationId xmlns="" xmlns:a16="http://schemas.microsoft.com/office/drawing/2014/main" id="{B523E4AB-C9BB-CE48-86E7-9BE44E8C4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074863"/>
                <a:ext cx="1130300" cy="1322388"/>
              </a:xfrm>
              <a:custGeom>
                <a:avLst/>
                <a:gdLst>
                  <a:gd name="T0" fmla="*/ 151 w 301"/>
                  <a:gd name="T1" fmla="*/ 0 h 351"/>
                  <a:gd name="T2" fmla="*/ 0 w 301"/>
                  <a:gd name="T3" fmla="*/ 0 h 351"/>
                  <a:gd name="T4" fmla="*/ 151 w 301"/>
                  <a:gd name="T5" fmla="*/ 351 h 351"/>
                  <a:gd name="T6" fmla="*/ 301 w 301"/>
                  <a:gd name="T7" fmla="*/ 0 h 351"/>
                  <a:gd name="T8" fmla="*/ 151 w 301"/>
                  <a:gd name="T9" fmla="*/ 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51">
                    <a:moveTo>
                      <a:pt x="15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351"/>
                      <a:pt x="151" y="351"/>
                    </a:cubicBezTo>
                    <a:cubicBezTo>
                      <a:pt x="301" y="351"/>
                      <a:pt x="301" y="0"/>
                      <a:pt x="301" y="0"/>
                    </a:cubicBezTo>
                    <a:lnTo>
                      <a:pt x="151" y="0"/>
                    </a:lnTo>
                    <a:close/>
                  </a:path>
                </a:pathLst>
              </a:custGeom>
              <a:solidFill>
                <a:srgbClr val="F8E2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2" name="Oval 11">
                <a:extLst>
                  <a:ext uri="{FF2B5EF4-FFF2-40B4-BE49-F238E27FC236}">
                    <a16:creationId xmlns="" xmlns:a16="http://schemas.microsoft.com/office/drawing/2014/main" id="{97183F68-9640-C64E-BDA1-0A37F04932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5626" y="3367088"/>
                <a:ext cx="333375" cy="241300"/>
              </a:xfrm>
              <a:prstGeom prst="ellipse">
                <a:avLst/>
              </a:prstGeom>
              <a:solidFill>
                <a:srgbClr val="F8E2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3" name="Rectangle 12">
                <a:extLst>
                  <a:ext uri="{FF2B5EF4-FFF2-40B4-BE49-F238E27FC236}">
                    <a16:creationId xmlns="" xmlns:a16="http://schemas.microsoft.com/office/drawing/2014/main" id="{169BB56F-EC32-1D4C-BDA1-DDFFE48566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5426" y="4289426"/>
                <a:ext cx="998538" cy="384175"/>
              </a:xfrm>
              <a:prstGeom prst="rect">
                <a:avLst/>
              </a:prstGeom>
              <a:solidFill>
                <a:srgbClr val="3C4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5" name="Rectangle 13">
                <a:extLst>
                  <a:ext uri="{FF2B5EF4-FFF2-40B4-BE49-F238E27FC236}">
                    <a16:creationId xmlns="" xmlns:a16="http://schemas.microsoft.com/office/drawing/2014/main" id="{30F01F6C-88BC-7648-BB06-7C5E6882BE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1601" y="4459288"/>
                <a:ext cx="1246188" cy="387350"/>
              </a:xfrm>
              <a:prstGeom prst="rect">
                <a:avLst/>
              </a:prstGeom>
              <a:solidFill>
                <a:srgbClr val="3C4C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6" name="Freeform 14">
                <a:extLst>
                  <a:ext uri="{FF2B5EF4-FFF2-40B4-BE49-F238E27FC236}">
                    <a16:creationId xmlns="" xmlns:a16="http://schemas.microsoft.com/office/drawing/2014/main" id="{14376F32-E69E-FB43-AC46-388BC098E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8151" y="4519613"/>
                <a:ext cx="568325" cy="252413"/>
              </a:xfrm>
              <a:custGeom>
                <a:avLst/>
                <a:gdLst>
                  <a:gd name="T0" fmla="*/ 151 w 151"/>
                  <a:gd name="T1" fmla="*/ 62 h 67"/>
                  <a:gd name="T2" fmla="*/ 146 w 151"/>
                  <a:gd name="T3" fmla="*/ 67 h 67"/>
                  <a:gd name="T4" fmla="*/ 6 w 151"/>
                  <a:gd name="T5" fmla="*/ 67 h 67"/>
                  <a:gd name="T6" fmla="*/ 0 w 151"/>
                  <a:gd name="T7" fmla="*/ 62 h 67"/>
                  <a:gd name="T8" fmla="*/ 0 w 151"/>
                  <a:gd name="T9" fmla="*/ 5 h 67"/>
                  <a:gd name="T10" fmla="*/ 6 w 151"/>
                  <a:gd name="T11" fmla="*/ 0 h 67"/>
                  <a:gd name="T12" fmla="*/ 146 w 151"/>
                  <a:gd name="T13" fmla="*/ 0 h 67"/>
                  <a:gd name="T14" fmla="*/ 151 w 151"/>
                  <a:gd name="T15" fmla="*/ 5 h 67"/>
                  <a:gd name="T16" fmla="*/ 151 w 151"/>
                  <a:gd name="T17" fmla="*/ 6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1" h="67">
                    <a:moveTo>
                      <a:pt x="151" y="62"/>
                    </a:moveTo>
                    <a:cubicBezTo>
                      <a:pt x="151" y="65"/>
                      <a:pt x="149" y="67"/>
                      <a:pt x="146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3" y="67"/>
                      <a:pt x="0" y="65"/>
                      <a:pt x="0" y="6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46" y="0"/>
                      <a:pt x="146" y="0"/>
                      <a:pt x="146" y="0"/>
                    </a:cubicBezTo>
                    <a:cubicBezTo>
                      <a:pt x="149" y="0"/>
                      <a:pt x="151" y="2"/>
                      <a:pt x="151" y="5"/>
                    </a:cubicBezTo>
                    <a:lnTo>
                      <a:pt x="151" y="62"/>
                    </a:lnTo>
                    <a:close/>
                  </a:path>
                </a:pathLst>
              </a:custGeom>
              <a:solidFill>
                <a:srgbClr val="F8E2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7" name="Oval 15">
                <a:extLst>
                  <a:ext uri="{FF2B5EF4-FFF2-40B4-BE49-F238E27FC236}">
                    <a16:creationId xmlns="" xmlns:a16="http://schemas.microsoft.com/office/drawing/2014/main" id="{A5880EDA-6874-F446-B5AC-376AA61421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62976" y="4541838"/>
                <a:ext cx="41275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8" name="Oval 16">
                <a:extLst>
                  <a:ext uri="{FF2B5EF4-FFF2-40B4-BE49-F238E27FC236}">
                    <a16:creationId xmlns="" xmlns:a16="http://schemas.microsoft.com/office/drawing/2014/main" id="{B22E1FB6-7A71-0643-A70C-EDB0569092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62976" y="4706938"/>
                <a:ext cx="41275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9" name="Oval 17">
                <a:extLst>
                  <a:ext uri="{FF2B5EF4-FFF2-40B4-BE49-F238E27FC236}">
                    <a16:creationId xmlns="" xmlns:a16="http://schemas.microsoft.com/office/drawing/2014/main" id="{026B564F-AAC5-7D49-8E8C-7D7B1E48AB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5138" y="4541838"/>
                <a:ext cx="38100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0" name="Oval 18">
                <a:extLst>
                  <a:ext uri="{FF2B5EF4-FFF2-40B4-BE49-F238E27FC236}">
                    <a16:creationId xmlns="" xmlns:a16="http://schemas.microsoft.com/office/drawing/2014/main" id="{78993DA8-9D49-724A-BB3E-0A70D78578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5138" y="4706938"/>
                <a:ext cx="38100" cy="41275"/>
              </a:xfrm>
              <a:prstGeom prst="ellipse">
                <a:avLst/>
              </a:prstGeom>
              <a:solidFill>
                <a:srgbClr val="B594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1" name="Freeform 19">
                <a:extLst>
                  <a:ext uri="{FF2B5EF4-FFF2-40B4-BE49-F238E27FC236}">
                    <a16:creationId xmlns="" xmlns:a16="http://schemas.microsoft.com/office/drawing/2014/main" id="{C603AA33-A61E-7B44-BDEE-CEB2C4BAA5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6738" y="3570288"/>
                <a:ext cx="311150" cy="79375"/>
              </a:xfrm>
              <a:custGeom>
                <a:avLst/>
                <a:gdLst>
                  <a:gd name="T0" fmla="*/ 83 w 83"/>
                  <a:gd name="T1" fmla="*/ 10 h 21"/>
                  <a:gd name="T2" fmla="*/ 73 w 83"/>
                  <a:gd name="T3" fmla="*/ 21 h 21"/>
                  <a:gd name="T4" fmla="*/ 11 w 83"/>
                  <a:gd name="T5" fmla="*/ 21 h 21"/>
                  <a:gd name="T6" fmla="*/ 0 w 83"/>
                  <a:gd name="T7" fmla="*/ 10 h 21"/>
                  <a:gd name="T8" fmla="*/ 0 w 83"/>
                  <a:gd name="T9" fmla="*/ 10 h 21"/>
                  <a:gd name="T10" fmla="*/ 11 w 83"/>
                  <a:gd name="T11" fmla="*/ 0 h 21"/>
                  <a:gd name="T12" fmla="*/ 73 w 83"/>
                  <a:gd name="T13" fmla="*/ 0 h 21"/>
                  <a:gd name="T14" fmla="*/ 83 w 83"/>
                  <a:gd name="T15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3" h="21">
                    <a:moveTo>
                      <a:pt x="83" y="10"/>
                    </a:moveTo>
                    <a:cubicBezTo>
                      <a:pt x="83" y="16"/>
                      <a:pt x="79" y="21"/>
                      <a:pt x="73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5" y="21"/>
                      <a:pt x="0" y="16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3" y="4"/>
                      <a:pt x="83" y="10"/>
                    </a:cubicBezTo>
                    <a:close/>
                  </a:path>
                </a:pathLst>
              </a:custGeom>
              <a:solidFill>
                <a:srgbClr val="F7C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2" name="Freeform 20">
                <a:extLst>
                  <a:ext uri="{FF2B5EF4-FFF2-40B4-BE49-F238E27FC236}">
                    <a16:creationId xmlns="" xmlns:a16="http://schemas.microsoft.com/office/drawing/2014/main" id="{383A6273-F650-B54A-9618-62C35C88E5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7038" y="3309938"/>
                <a:ext cx="590550" cy="177800"/>
              </a:xfrm>
              <a:custGeom>
                <a:avLst/>
                <a:gdLst>
                  <a:gd name="T0" fmla="*/ 157 w 157"/>
                  <a:gd name="T1" fmla="*/ 23 h 47"/>
                  <a:gd name="T2" fmla="*/ 134 w 157"/>
                  <a:gd name="T3" fmla="*/ 47 h 47"/>
                  <a:gd name="T4" fmla="*/ 24 w 157"/>
                  <a:gd name="T5" fmla="*/ 47 h 47"/>
                  <a:gd name="T6" fmla="*/ 0 w 157"/>
                  <a:gd name="T7" fmla="*/ 23 h 47"/>
                  <a:gd name="T8" fmla="*/ 0 w 157"/>
                  <a:gd name="T9" fmla="*/ 23 h 47"/>
                  <a:gd name="T10" fmla="*/ 24 w 157"/>
                  <a:gd name="T11" fmla="*/ 0 h 47"/>
                  <a:gd name="T12" fmla="*/ 134 w 157"/>
                  <a:gd name="T13" fmla="*/ 0 h 47"/>
                  <a:gd name="T14" fmla="*/ 157 w 157"/>
                  <a:gd name="T15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" h="47">
                    <a:moveTo>
                      <a:pt x="157" y="23"/>
                    </a:moveTo>
                    <a:cubicBezTo>
                      <a:pt x="157" y="36"/>
                      <a:pt x="147" y="47"/>
                      <a:pt x="134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147" y="0"/>
                      <a:pt x="157" y="11"/>
                      <a:pt x="157" y="23"/>
                    </a:cubicBezTo>
                    <a:close/>
                  </a:path>
                </a:pathLst>
              </a:custGeom>
              <a:solidFill>
                <a:srgbClr val="F7C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3" name="Freeform 21">
                <a:extLst>
                  <a:ext uri="{FF2B5EF4-FFF2-40B4-BE49-F238E27FC236}">
                    <a16:creationId xmlns="" xmlns:a16="http://schemas.microsoft.com/office/drawing/2014/main" id="{6E7FE5F0-B6D4-B642-9A39-99C7DFCA57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4838" y="3871913"/>
                <a:ext cx="239713" cy="44450"/>
              </a:xfrm>
              <a:custGeom>
                <a:avLst/>
                <a:gdLst>
                  <a:gd name="T0" fmla="*/ 64 w 64"/>
                  <a:gd name="T1" fmla="*/ 6 h 12"/>
                  <a:gd name="T2" fmla="*/ 57 w 64"/>
                  <a:gd name="T3" fmla="*/ 12 h 12"/>
                  <a:gd name="T4" fmla="*/ 6 w 64"/>
                  <a:gd name="T5" fmla="*/ 12 h 12"/>
                  <a:gd name="T6" fmla="*/ 0 w 64"/>
                  <a:gd name="T7" fmla="*/ 6 h 12"/>
                  <a:gd name="T8" fmla="*/ 0 w 64"/>
                  <a:gd name="T9" fmla="*/ 6 h 12"/>
                  <a:gd name="T10" fmla="*/ 6 w 64"/>
                  <a:gd name="T11" fmla="*/ 0 h 12"/>
                  <a:gd name="T12" fmla="*/ 57 w 64"/>
                  <a:gd name="T13" fmla="*/ 0 h 12"/>
                  <a:gd name="T14" fmla="*/ 64 w 64"/>
                  <a:gd name="T15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" h="12">
                    <a:moveTo>
                      <a:pt x="64" y="6"/>
                    </a:moveTo>
                    <a:cubicBezTo>
                      <a:pt x="64" y="9"/>
                      <a:pt x="61" y="12"/>
                      <a:pt x="5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61" y="0"/>
                      <a:pt x="64" y="2"/>
                      <a:pt x="64" y="6"/>
                    </a:cubicBezTo>
                    <a:close/>
                  </a:path>
                </a:pathLst>
              </a:custGeom>
              <a:solidFill>
                <a:srgbClr val="F7C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4" name="Freeform 22">
                <a:extLst>
                  <a:ext uri="{FF2B5EF4-FFF2-40B4-BE49-F238E27FC236}">
                    <a16:creationId xmlns="" xmlns:a16="http://schemas.microsoft.com/office/drawing/2014/main" id="{DA1CB90F-A987-D04E-9339-925A06A8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8901" y="2008188"/>
                <a:ext cx="1270000" cy="134938"/>
              </a:xfrm>
              <a:custGeom>
                <a:avLst/>
                <a:gdLst>
                  <a:gd name="T0" fmla="*/ 338 w 338"/>
                  <a:gd name="T1" fmla="*/ 18 h 36"/>
                  <a:gd name="T2" fmla="*/ 320 w 338"/>
                  <a:gd name="T3" fmla="*/ 36 h 36"/>
                  <a:gd name="T4" fmla="*/ 18 w 338"/>
                  <a:gd name="T5" fmla="*/ 36 h 36"/>
                  <a:gd name="T6" fmla="*/ 0 w 338"/>
                  <a:gd name="T7" fmla="*/ 18 h 36"/>
                  <a:gd name="T8" fmla="*/ 0 w 338"/>
                  <a:gd name="T9" fmla="*/ 18 h 36"/>
                  <a:gd name="T10" fmla="*/ 18 w 338"/>
                  <a:gd name="T11" fmla="*/ 0 h 36"/>
                  <a:gd name="T12" fmla="*/ 320 w 338"/>
                  <a:gd name="T13" fmla="*/ 0 h 36"/>
                  <a:gd name="T14" fmla="*/ 338 w 338"/>
                  <a:gd name="T15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8" h="36">
                    <a:moveTo>
                      <a:pt x="338" y="18"/>
                    </a:moveTo>
                    <a:cubicBezTo>
                      <a:pt x="338" y="28"/>
                      <a:pt x="330" y="36"/>
                      <a:pt x="320" y="36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8" y="36"/>
                      <a:pt x="0" y="2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320" y="0"/>
                      <a:pt x="320" y="0"/>
                      <a:pt x="320" y="0"/>
                    </a:cubicBezTo>
                    <a:cubicBezTo>
                      <a:pt x="330" y="0"/>
                      <a:pt x="338" y="8"/>
                      <a:pt x="338" y="18"/>
                    </a:cubicBezTo>
                    <a:close/>
                  </a:path>
                </a:pathLst>
              </a:custGeom>
              <a:solidFill>
                <a:srgbClr val="F7C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95" name="Freeform 59">
                <a:extLst>
                  <a:ext uri="{FF2B5EF4-FFF2-40B4-BE49-F238E27FC236}">
                    <a16:creationId xmlns="" xmlns:a16="http://schemas.microsoft.com/office/drawing/2014/main" id="{7240E716-4757-E446-A3A7-C2610F6887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43901" y="2008188"/>
                <a:ext cx="882650" cy="2838450"/>
              </a:xfrm>
              <a:custGeom>
                <a:avLst/>
                <a:gdLst>
                  <a:gd name="T0" fmla="*/ 216 w 235"/>
                  <a:gd name="T1" fmla="*/ 58 h 754"/>
                  <a:gd name="T2" fmla="*/ 149 w 235"/>
                  <a:gd name="T3" fmla="*/ 57 h 754"/>
                  <a:gd name="T4" fmla="*/ 150 w 235"/>
                  <a:gd name="T5" fmla="*/ 36 h 754"/>
                  <a:gd name="T6" fmla="*/ 151 w 235"/>
                  <a:gd name="T7" fmla="*/ 36 h 754"/>
                  <a:gd name="T8" fmla="*/ 169 w 235"/>
                  <a:gd name="T9" fmla="*/ 18 h 754"/>
                  <a:gd name="T10" fmla="*/ 151 w 235"/>
                  <a:gd name="T11" fmla="*/ 0 h 754"/>
                  <a:gd name="T12" fmla="*/ 0 w 235"/>
                  <a:gd name="T13" fmla="*/ 0 h 754"/>
                  <a:gd name="T14" fmla="*/ 0 w 235"/>
                  <a:gd name="T15" fmla="*/ 754 h 754"/>
                  <a:gd name="T16" fmla="*/ 166 w 235"/>
                  <a:gd name="T17" fmla="*/ 754 h 754"/>
                  <a:gd name="T18" fmla="*/ 166 w 235"/>
                  <a:gd name="T19" fmla="*/ 651 h 754"/>
                  <a:gd name="T20" fmla="*/ 133 w 235"/>
                  <a:gd name="T21" fmla="*/ 651 h 754"/>
                  <a:gd name="T22" fmla="*/ 133 w 235"/>
                  <a:gd name="T23" fmla="*/ 606 h 754"/>
                  <a:gd name="T24" fmla="*/ 116 w 235"/>
                  <a:gd name="T25" fmla="*/ 606 h 754"/>
                  <a:gd name="T26" fmla="*/ 116 w 235"/>
                  <a:gd name="T27" fmla="*/ 596 h 754"/>
                  <a:gd name="T28" fmla="*/ 88 w 235"/>
                  <a:gd name="T29" fmla="*/ 568 h 754"/>
                  <a:gd name="T30" fmla="*/ 77 w 235"/>
                  <a:gd name="T31" fmla="*/ 568 h 754"/>
                  <a:gd name="T32" fmla="*/ 77 w 235"/>
                  <a:gd name="T33" fmla="*/ 547 h 754"/>
                  <a:gd name="T34" fmla="*/ 63 w 235"/>
                  <a:gd name="T35" fmla="*/ 533 h 754"/>
                  <a:gd name="T36" fmla="*/ 25 w 235"/>
                  <a:gd name="T37" fmla="*/ 533 h 754"/>
                  <a:gd name="T38" fmla="*/ 25 w 235"/>
                  <a:gd name="T39" fmla="*/ 507 h 754"/>
                  <a:gd name="T40" fmla="*/ 25 w 235"/>
                  <a:gd name="T41" fmla="*/ 507 h 754"/>
                  <a:gd name="T42" fmla="*/ 32 w 235"/>
                  <a:gd name="T43" fmla="*/ 501 h 754"/>
                  <a:gd name="T44" fmla="*/ 25 w 235"/>
                  <a:gd name="T45" fmla="*/ 495 h 754"/>
                  <a:gd name="T46" fmla="*/ 25 w 235"/>
                  <a:gd name="T47" fmla="*/ 495 h 754"/>
                  <a:gd name="T48" fmla="*/ 25 w 235"/>
                  <a:gd name="T49" fmla="*/ 436 h 754"/>
                  <a:gd name="T50" fmla="*/ 31 w 235"/>
                  <a:gd name="T51" fmla="*/ 436 h 754"/>
                  <a:gd name="T52" fmla="*/ 41 w 235"/>
                  <a:gd name="T53" fmla="*/ 425 h 754"/>
                  <a:gd name="T54" fmla="*/ 33 w 235"/>
                  <a:gd name="T55" fmla="*/ 415 h 754"/>
                  <a:gd name="T56" fmla="*/ 44 w 235"/>
                  <a:gd name="T57" fmla="*/ 393 h 754"/>
                  <a:gd name="T58" fmla="*/ 44 w 235"/>
                  <a:gd name="T59" fmla="*/ 393 h 754"/>
                  <a:gd name="T60" fmla="*/ 55 w 235"/>
                  <a:gd name="T61" fmla="*/ 393 h 754"/>
                  <a:gd name="T62" fmla="*/ 78 w 235"/>
                  <a:gd name="T63" fmla="*/ 369 h 754"/>
                  <a:gd name="T64" fmla="*/ 59 w 235"/>
                  <a:gd name="T65" fmla="*/ 347 h 754"/>
                  <a:gd name="T66" fmla="*/ 79 w 235"/>
                  <a:gd name="T67" fmla="*/ 326 h 754"/>
                  <a:gd name="T68" fmla="*/ 231 w 235"/>
                  <a:gd name="T69" fmla="*/ 120 h 754"/>
                  <a:gd name="T70" fmla="*/ 216 w 235"/>
                  <a:gd name="T71" fmla="*/ 58 h 754"/>
                  <a:gd name="T72" fmla="*/ 203 w 235"/>
                  <a:gd name="T73" fmla="*/ 117 h 754"/>
                  <a:gd name="T74" fmla="*/ 106 w 235"/>
                  <a:gd name="T75" fmla="*/ 277 h 754"/>
                  <a:gd name="T76" fmla="*/ 146 w 235"/>
                  <a:gd name="T77" fmla="*/ 90 h 754"/>
                  <a:gd name="T78" fmla="*/ 199 w 235"/>
                  <a:gd name="T79" fmla="*/ 81 h 754"/>
                  <a:gd name="T80" fmla="*/ 203 w 235"/>
                  <a:gd name="T81" fmla="*/ 117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5" h="754">
                    <a:moveTo>
                      <a:pt x="216" y="58"/>
                    </a:moveTo>
                    <a:cubicBezTo>
                      <a:pt x="195" y="43"/>
                      <a:pt x="169" y="48"/>
                      <a:pt x="149" y="57"/>
                    </a:cubicBezTo>
                    <a:cubicBezTo>
                      <a:pt x="149" y="49"/>
                      <a:pt x="149" y="42"/>
                      <a:pt x="150" y="36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61" y="36"/>
                      <a:pt x="169" y="28"/>
                      <a:pt x="169" y="18"/>
                    </a:cubicBezTo>
                    <a:cubicBezTo>
                      <a:pt x="169" y="8"/>
                      <a:pt x="161" y="0"/>
                      <a:pt x="15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54"/>
                      <a:pt x="0" y="754"/>
                      <a:pt x="0" y="754"/>
                    </a:cubicBezTo>
                    <a:cubicBezTo>
                      <a:pt x="166" y="754"/>
                      <a:pt x="166" y="754"/>
                      <a:pt x="166" y="754"/>
                    </a:cubicBezTo>
                    <a:cubicBezTo>
                      <a:pt x="166" y="651"/>
                      <a:pt x="166" y="651"/>
                      <a:pt x="166" y="651"/>
                    </a:cubicBezTo>
                    <a:cubicBezTo>
                      <a:pt x="133" y="651"/>
                      <a:pt x="133" y="651"/>
                      <a:pt x="133" y="651"/>
                    </a:cubicBezTo>
                    <a:cubicBezTo>
                      <a:pt x="133" y="606"/>
                      <a:pt x="133" y="606"/>
                      <a:pt x="133" y="606"/>
                    </a:cubicBezTo>
                    <a:cubicBezTo>
                      <a:pt x="116" y="606"/>
                      <a:pt x="116" y="606"/>
                      <a:pt x="116" y="606"/>
                    </a:cubicBezTo>
                    <a:cubicBezTo>
                      <a:pt x="116" y="596"/>
                      <a:pt x="116" y="596"/>
                      <a:pt x="116" y="596"/>
                    </a:cubicBezTo>
                    <a:cubicBezTo>
                      <a:pt x="116" y="581"/>
                      <a:pt x="103" y="568"/>
                      <a:pt x="88" y="568"/>
                    </a:cubicBezTo>
                    <a:cubicBezTo>
                      <a:pt x="77" y="568"/>
                      <a:pt x="77" y="568"/>
                      <a:pt x="77" y="568"/>
                    </a:cubicBezTo>
                    <a:cubicBezTo>
                      <a:pt x="77" y="547"/>
                      <a:pt x="77" y="547"/>
                      <a:pt x="77" y="547"/>
                    </a:cubicBezTo>
                    <a:cubicBezTo>
                      <a:pt x="77" y="540"/>
                      <a:pt x="71" y="533"/>
                      <a:pt x="63" y="533"/>
                    </a:cubicBezTo>
                    <a:cubicBezTo>
                      <a:pt x="25" y="533"/>
                      <a:pt x="25" y="533"/>
                      <a:pt x="25" y="533"/>
                    </a:cubicBezTo>
                    <a:cubicBezTo>
                      <a:pt x="25" y="507"/>
                      <a:pt x="25" y="507"/>
                      <a:pt x="25" y="507"/>
                    </a:cubicBezTo>
                    <a:cubicBezTo>
                      <a:pt x="25" y="507"/>
                      <a:pt x="25" y="507"/>
                      <a:pt x="25" y="507"/>
                    </a:cubicBezTo>
                    <a:cubicBezTo>
                      <a:pt x="29" y="507"/>
                      <a:pt x="32" y="504"/>
                      <a:pt x="32" y="501"/>
                    </a:cubicBezTo>
                    <a:cubicBezTo>
                      <a:pt x="32" y="497"/>
                      <a:pt x="29" y="495"/>
                      <a:pt x="25" y="495"/>
                    </a:cubicBezTo>
                    <a:cubicBezTo>
                      <a:pt x="25" y="495"/>
                      <a:pt x="25" y="495"/>
                      <a:pt x="25" y="495"/>
                    </a:cubicBezTo>
                    <a:cubicBezTo>
                      <a:pt x="25" y="436"/>
                      <a:pt x="25" y="436"/>
                      <a:pt x="25" y="436"/>
                    </a:cubicBezTo>
                    <a:cubicBezTo>
                      <a:pt x="31" y="436"/>
                      <a:pt x="31" y="436"/>
                      <a:pt x="31" y="436"/>
                    </a:cubicBezTo>
                    <a:cubicBezTo>
                      <a:pt x="37" y="436"/>
                      <a:pt x="41" y="431"/>
                      <a:pt x="41" y="425"/>
                    </a:cubicBezTo>
                    <a:cubicBezTo>
                      <a:pt x="41" y="420"/>
                      <a:pt x="38" y="416"/>
                      <a:pt x="33" y="415"/>
                    </a:cubicBezTo>
                    <a:cubicBezTo>
                      <a:pt x="40" y="409"/>
                      <a:pt x="44" y="402"/>
                      <a:pt x="44" y="393"/>
                    </a:cubicBezTo>
                    <a:cubicBezTo>
                      <a:pt x="44" y="393"/>
                      <a:pt x="44" y="393"/>
                      <a:pt x="44" y="393"/>
                    </a:cubicBezTo>
                    <a:cubicBezTo>
                      <a:pt x="55" y="393"/>
                      <a:pt x="55" y="393"/>
                      <a:pt x="55" y="393"/>
                    </a:cubicBezTo>
                    <a:cubicBezTo>
                      <a:pt x="68" y="393"/>
                      <a:pt x="78" y="382"/>
                      <a:pt x="78" y="369"/>
                    </a:cubicBezTo>
                    <a:cubicBezTo>
                      <a:pt x="78" y="358"/>
                      <a:pt x="70" y="349"/>
                      <a:pt x="59" y="347"/>
                    </a:cubicBezTo>
                    <a:cubicBezTo>
                      <a:pt x="66" y="341"/>
                      <a:pt x="73" y="334"/>
                      <a:pt x="79" y="326"/>
                    </a:cubicBezTo>
                    <a:cubicBezTo>
                      <a:pt x="175" y="282"/>
                      <a:pt x="223" y="178"/>
                      <a:pt x="231" y="120"/>
                    </a:cubicBezTo>
                    <a:cubicBezTo>
                      <a:pt x="235" y="90"/>
                      <a:pt x="230" y="69"/>
                      <a:pt x="216" y="58"/>
                    </a:cubicBezTo>
                    <a:close/>
                    <a:moveTo>
                      <a:pt x="203" y="117"/>
                    </a:moveTo>
                    <a:cubicBezTo>
                      <a:pt x="197" y="163"/>
                      <a:pt x="164" y="233"/>
                      <a:pt x="106" y="277"/>
                    </a:cubicBezTo>
                    <a:cubicBezTo>
                      <a:pt x="130" y="219"/>
                      <a:pt x="141" y="144"/>
                      <a:pt x="146" y="90"/>
                    </a:cubicBezTo>
                    <a:cubicBezTo>
                      <a:pt x="163" y="80"/>
                      <a:pt x="185" y="71"/>
                      <a:pt x="199" y="81"/>
                    </a:cubicBezTo>
                    <a:cubicBezTo>
                      <a:pt x="203" y="83"/>
                      <a:pt x="206" y="95"/>
                      <a:pt x="203" y="117"/>
                    </a:cubicBez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  <a:alpha val="5000"/>
                </a:schemeClr>
              </a:solidFill>
              <a:ln>
                <a:noFill/>
              </a:ln>
            </p:spPr>
            <p:txBody>
              <a:bodyPr vert="horz" wrap="square" lIns="25713" tIns="12857" rIns="25713" bIns="12857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125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" name="矩形 1"/>
          <p:cNvSpPr/>
          <p:nvPr/>
        </p:nvSpPr>
        <p:spPr>
          <a:xfrm>
            <a:off x="3819996" y="4465085"/>
            <a:ext cx="50724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1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：全程參加每組團隊給予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1000</a:t>
            </a:r>
            <a:r>
              <a:rPr lang="zh-TW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元人民幣零用金，於第一天發放，匯率以人民幣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台幣以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1:5</a:t>
            </a:r>
            <a:r>
              <a:rPr lang="zh-TW" altLang="zh-TW" sz="1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</a:t>
            </a:r>
            <a:r>
              <a:rPr lang="zh-TW" altLang="en-US" sz="1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1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北京實到天數為凖</a:t>
            </a:r>
          </a:p>
        </p:txBody>
      </p:sp>
    </p:spTree>
    <p:extLst>
      <p:ext uri="{BB962C8B-B14F-4D97-AF65-F5344CB8AC3E}">
        <p14:creationId xmlns:p14="http://schemas.microsoft.com/office/powerpoint/2010/main" val="171140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">
            <a:extLst>
              <a:ext uri="{FF2B5EF4-FFF2-40B4-BE49-F238E27FC236}">
                <a16:creationId xmlns="" xmlns:a16="http://schemas.microsoft.com/office/drawing/2014/main" id="{AE84B1A4-28F1-CD44-8D6C-5EA5F63BF969}"/>
              </a:ext>
            </a:extLst>
          </p:cNvPr>
          <p:cNvSpPr txBox="1"/>
          <p:nvPr/>
        </p:nvSpPr>
        <p:spPr>
          <a:xfrm>
            <a:off x="179512" y="121196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獎勵設置：北京總決賽</a:t>
            </a:r>
            <a:endParaRPr lang="zh-TW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="" xmlns:a16="http://schemas.microsoft.com/office/drawing/2014/main" id="{8E74D2AE-D8B5-6240-B6EA-4D7A4D89FE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381327"/>
              </p:ext>
            </p:extLst>
          </p:nvPr>
        </p:nvGraphicFramePr>
        <p:xfrm>
          <a:off x="1221024" y="697260"/>
          <a:ext cx="6629944" cy="43434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314972">
                  <a:extLst>
                    <a:ext uri="{9D8B030D-6E8A-4147-A177-3AD203B41FA5}">
                      <a16:colId xmlns="" xmlns:a16="http://schemas.microsoft.com/office/drawing/2014/main" val="3349102893"/>
                    </a:ext>
                  </a:extLst>
                </a:gridCol>
                <a:gridCol w="3314972">
                  <a:extLst>
                    <a:ext uri="{9D8B030D-6E8A-4147-A177-3AD203B41FA5}">
                      <a16:colId xmlns="" xmlns:a16="http://schemas.microsoft.com/office/drawing/2014/main" val="700283362"/>
                    </a:ext>
                  </a:extLst>
                </a:gridCol>
              </a:tblGrid>
              <a:tr h="18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現金獎勵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20" marR="68520" marT="0" marB="0">
                    <a:solidFill>
                      <a:srgbClr val="FE8D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落地獎勵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20" marR="68520" marT="0" marB="0">
                    <a:solidFill>
                      <a:srgbClr val="FE8D2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8925788"/>
                  </a:ext>
                </a:extLst>
              </a:tr>
              <a:tr h="10963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兩大組別中各有：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組一等獎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0" kern="10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組二等獎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0" kern="10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組三等獎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0" kern="10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組最佳新創獎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0" kern="10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組最具人氣獎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1400" b="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r>
                        <a:rPr lang="en-US" sz="1400" b="0" kern="100" dirty="0" smtClean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68520" marR="6852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兩大組別的各組前三名可獲得遠見育成提供之落地補助，含：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免費公司設立註冊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免費地址登記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免費辦公工位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20" marR="6852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9875141"/>
                  </a:ext>
                </a:extLst>
              </a:tr>
              <a:tr h="18272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加碼獎勵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20" marR="6852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36464302"/>
                  </a:ext>
                </a:extLst>
              </a:tr>
              <a:tr h="1345657"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遠見育成將針對大賽表現優異團隊提供全程贊助，進一步參加中國 • 北京創新創業大賽季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(2018)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，爭取高額獎金。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遠見育成將針對優秀團隊加碼投資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25-50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萬元新台幣。​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"/>
                      </a:pP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決賽前十名團隊，有機會直通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2018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丹麥創意產業杯（</a:t>
                      </a:r>
                      <a:r>
                        <a:rPr lang="en-US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Creative Business Cup</a:t>
                      </a:r>
                      <a:r>
                        <a:rPr lang="zh-TW" sz="1400" b="0" kern="100" dirty="0">
                          <a:solidFill>
                            <a:sysClr val="windowText" lastClr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）中國區總決賽。​</a:t>
                      </a:r>
                      <a:endParaRPr lang="zh-TW" sz="1400" b="0" kern="100" dirty="0">
                        <a:solidFill>
                          <a:sysClr val="windowText" lastClr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20" marR="6852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52721421"/>
                  </a:ext>
                </a:extLst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6660232" y="33722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幣別：新台幣</a:t>
            </a:r>
            <a:endParaRPr lang="en-US" altLang="zh-TW" sz="1400" dirty="0" smtClean="0"/>
          </a:p>
          <a:p>
            <a:endParaRPr lang="zh-TW" altLang="en-US" sz="1400" dirty="0"/>
          </a:p>
        </p:txBody>
      </p:sp>
      <p:sp>
        <p:nvSpPr>
          <p:cNvPr id="4" name="矩形 3"/>
          <p:cNvSpPr/>
          <p:nvPr/>
        </p:nvSpPr>
        <p:spPr>
          <a:xfrm>
            <a:off x="1115616" y="5071164"/>
            <a:ext cx="70567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r>
              <a:rPr lang="en-US" altLang="zh-TW" sz="1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現金獎金北京現場發放，</a:t>
            </a:r>
            <a:r>
              <a:rPr lang="zh-TW" altLang="en-US" sz="1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發放幣</a:t>
            </a:r>
            <a:r>
              <a:rPr lang="zh-TW" altLang="en-US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別為人民幣，匯率以</a:t>
            </a:r>
            <a:r>
              <a:rPr lang="en-US" altLang="zh-TW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1:5</a:t>
            </a:r>
            <a:r>
              <a:rPr lang="zh-TW" altLang="en-US" sz="1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</a:t>
            </a:r>
            <a:endParaRPr lang="en-US" altLang="zh-TW" sz="14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註</a:t>
            </a:r>
            <a:r>
              <a:rPr lang="en-US" altLang="zh-TW" sz="1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：遠見育成提供落地補助，會依新創公司估值換算成股權</a:t>
            </a:r>
            <a:endParaRPr lang="en-US" altLang="zh-TW" sz="14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693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2627784" cy="571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588503" y="2878233"/>
            <a:ext cx="1415773" cy="1066641"/>
            <a:chOff x="491641" y="2087602"/>
            <a:chExt cx="1415773" cy="1066641"/>
          </a:xfrm>
        </p:grpSpPr>
        <p:sp>
          <p:nvSpPr>
            <p:cNvPr id="20" name="矩形 19"/>
            <p:cNvSpPr/>
            <p:nvPr/>
          </p:nvSpPr>
          <p:spPr>
            <a:xfrm>
              <a:off x="1107165" y="2087602"/>
              <a:ext cx="18473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697"/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1641" y="2569468"/>
              <a:ext cx="14157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97"/>
              <a:r>
                <a:rPr lang="zh-Hant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zh-TW" altLang="en-US" sz="3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五</a:t>
              </a:r>
              <a:r>
                <a:rPr lang="zh-Hant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章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4427984" y="2442014"/>
            <a:ext cx="2646834" cy="830972"/>
          </a:xfrm>
          <a:prstGeom prst="rect">
            <a:avLst/>
          </a:prstGeom>
          <a:noFill/>
        </p:spPr>
        <p:txBody>
          <a:bodyPr wrap="none" lIns="91418" tIns="45708" rIns="91418" bIns="45708" rtlCol="0">
            <a:spAutoFit/>
          </a:bodyPr>
          <a:lstStyle/>
          <a:p>
            <a:r>
              <a:rPr lang="zh-TW" altLang="en-US" sz="4800" b="1" dirty="0">
                <a:latin typeface="微软雅黑"/>
                <a:ea typeface="微软雅黑"/>
              </a:rPr>
              <a:t>合作單位</a:t>
            </a:r>
            <a:endParaRPr lang="zh-CN" altLang="en-US" sz="4800" b="1" dirty="0">
              <a:latin typeface="微软雅黑"/>
              <a:ea typeface="微软雅黑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8662A084-2E54-7843-AD5F-D9C2F601CEB7}"/>
              </a:ext>
            </a:extLst>
          </p:cNvPr>
          <p:cNvGrpSpPr/>
          <p:nvPr/>
        </p:nvGrpSpPr>
        <p:grpSpPr>
          <a:xfrm>
            <a:off x="360288" y="895629"/>
            <a:ext cx="1872208" cy="1889863"/>
            <a:chOff x="3592030" y="1284799"/>
            <a:chExt cx="1872208" cy="1889863"/>
          </a:xfrm>
        </p:grpSpPr>
        <p:sp>
          <p:nvSpPr>
            <p:cNvPr id="23" name="橢圓 22">
              <a:extLst>
                <a:ext uri="{FF2B5EF4-FFF2-40B4-BE49-F238E27FC236}">
                  <a16:creationId xmlns="" xmlns:a16="http://schemas.microsoft.com/office/drawing/2014/main" id="{CA6FC1F0-5A13-9641-B8EE-9F4D847C6EED}"/>
                </a:ext>
              </a:extLst>
            </p:cNvPr>
            <p:cNvSpPr/>
            <p:nvPr/>
          </p:nvSpPr>
          <p:spPr>
            <a:xfrm>
              <a:off x="3592030" y="1284799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6" name="圖片 25">
              <a:extLst>
                <a:ext uri="{FF2B5EF4-FFF2-40B4-BE49-F238E27FC236}">
                  <a16:creationId xmlns="" xmlns:a16="http://schemas.microsoft.com/office/drawing/2014/main" id="{A49A2358-851D-344B-B4EE-9A05C091D5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599"/>
            <a:stretch/>
          </p:blipFill>
          <p:spPr>
            <a:xfrm>
              <a:off x="3639193" y="1950526"/>
              <a:ext cx="1738810" cy="12241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61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9500">
        <p14:switch dir="r"/>
      </p:transition>
    </mc:Choice>
    <mc:Fallback xmlns="">
      <p:transition spd="slow" advClick="0" advTm="95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="" xmlns:a16="http://schemas.microsoft.com/office/drawing/2014/main" id="{60E9EB42-0143-3A49-AF08-1F9D286E21DA}"/>
              </a:ext>
            </a:extLst>
          </p:cNvPr>
          <p:cNvSpPr txBox="1"/>
          <p:nvPr/>
        </p:nvSpPr>
        <p:spPr>
          <a:xfrm>
            <a:off x="179512" y="121196"/>
            <a:ext cx="167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合作單位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D0207082-1B3D-E849-BE06-594406CD2330}"/>
              </a:ext>
            </a:extLst>
          </p:cNvPr>
          <p:cNvSpPr txBox="1"/>
          <p:nvPr/>
        </p:nvSpPr>
        <p:spPr>
          <a:xfrm>
            <a:off x="422845" y="1129308"/>
            <a:ext cx="4293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2800" b="1" dirty="0">
                <a:solidFill>
                  <a:srgbClr val="FE8D2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主辦單位</a:t>
            </a:r>
            <a:endParaRPr lang="en-US" altLang="zh-TW" sz="2800" b="1" dirty="0">
              <a:solidFill>
                <a:srgbClr val="FE8D2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endParaRPr lang="zh-TW" altLang="zh-TW" sz="1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50191A61-97A1-9545-9790-350AF4245BB2}"/>
              </a:ext>
            </a:extLst>
          </p:cNvPr>
          <p:cNvSpPr/>
          <p:nvPr/>
        </p:nvSpPr>
        <p:spPr>
          <a:xfrm>
            <a:off x="4860032" y="1129308"/>
            <a:ext cx="4032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800" b="1" dirty="0">
                <a:solidFill>
                  <a:srgbClr val="FE8D2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承辦</a:t>
            </a:r>
            <a:r>
              <a:rPr lang="zh-TW" altLang="zh-TW" sz="2800" b="1" dirty="0" smtClean="0">
                <a:solidFill>
                  <a:srgbClr val="FE8D2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單位</a:t>
            </a:r>
            <a:endParaRPr lang="en-US" altLang="zh-TW" sz="2800" b="1" dirty="0">
              <a:solidFill>
                <a:srgbClr val="FE8D2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7584" y="1684461"/>
            <a:ext cx="41044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中華創業育成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協會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北京</a:t>
            </a: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台資企業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協會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北京</a:t>
            </a: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創業孵育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協會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北京</a:t>
            </a: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眾創空間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聯盟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淡江大學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大同大學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中華大學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南</a:t>
            </a: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臺科技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義</a:t>
            </a: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守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實踐大學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財團法人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鞋類暨運動休閒科技研發</a:t>
            </a: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中心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台灣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物聯網協</a:t>
            </a: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會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99992" y="1705372"/>
            <a:ext cx="4572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遠見育成科技孵化器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中關村會展與服務産業聯盟 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中關村創業大街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啟迪之星</a:t>
            </a:r>
            <a:r>
              <a:rPr lang="en-US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創業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公社</a:t>
            </a:r>
            <a:endParaRPr lang="zh-TW" altLang="en-US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32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DADDA5A2-69ED-474D-8ED7-C61593EC889B}"/>
              </a:ext>
            </a:extLst>
          </p:cNvPr>
          <p:cNvSpPr/>
          <p:nvPr/>
        </p:nvSpPr>
        <p:spPr>
          <a:xfrm>
            <a:off x="827584" y="1345332"/>
            <a:ext cx="39454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2800" b="1" dirty="0">
                <a:solidFill>
                  <a:srgbClr val="FE8D2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合辦</a:t>
            </a:r>
            <a:r>
              <a:rPr lang="zh-TW" altLang="zh-TW" sz="2800" b="1" dirty="0" smtClean="0">
                <a:solidFill>
                  <a:srgbClr val="FE8D2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單位</a:t>
            </a:r>
            <a:endParaRPr lang="en-US" altLang="zh-TW" sz="2800" b="1" dirty="0">
              <a:solidFill>
                <a:srgbClr val="FE8D2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="" xmlns:a16="http://schemas.microsoft.com/office/drawing/2014/main" id="{1FAFCEE3-F06B-AB4B-9477-061A117719D0}"/>
              </a:ext>
            </a:extLst>
          </p:cNvPr>
          <p:cNvSpPr txBox="1"/>
          <p:nvPr/>
        </p:nvSpPr>
        <p:spPr>
          <a:xfrm>
            <a:off x="179512" y="121196"/>
            <a:ext cx="167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合作單位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970A7DB6-89E6-E242-B237-FA24B3C3435A}"/>
              </a:ext>
            </a:extLst>
          </p:cNvPr>
          <p:cNvSpPr txBox="1"/>
          <p:nvPr/>
        </p:nvSpPr>
        <p:spPr>
          <a:xfrm>
            <a:off x="5670505" y="1345332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800" b="1" dirty="0">
                <a:solidFill>
                  <a:srgbClr val="FE8D2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支持</a:t>
            </a:r>
            <a:r>
              <a:rPr lang="zh-TW" altLang="zh-TW" sz="2800" b="1" dirty="0" smtClean="0">
                <a:solidFill>
                  <a:srgbClr val="FE8D2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單位</a:t>
            </a:r>
            <a:endParaRPr lang="en-US" altLang="zh-TW" sz="2800" b="1" dirty="0">
              <a:solidFill>
                <a:srgbClr val="FE8D2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29FC2155-9527-4E4D-9F6A-B604D627F366}"/>
              </a:ext>
            </a:extLst>
          </p:cNvPr>
          <p:cNvSpPr txBox="1"/>
          <p:nvPr/>
        </p:nvSpPr>
        <p:spPr>
          <a:xfrm>
            <a:off x="2339752" y="4587509"/>
            <a:ext cx="4536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b="1" dirty="0">
                <a:solidFill>
                  <a:schemeClr val="accent3"/>
                </a:solidFill>
              </a:rPr>
              <a:t>學校</a:t>
            </a:r>
            <a:r>
              <a:rPr lang="zh-Hant" altLang="en-US" b="1" dirty="0">
                <a:solidFill>
                  <a:schemeClr val="accent3"/>
                </a:solidFill>
              </a:rPr>
              <a:t>順序</a:t>
            </a:r>
            <a:r>
              <a:rPr lang="zh-TW" altLang="zh-TW" b="1" dirty="0">
                <a:solidFill>
                  <a:schemeClr val="accent3"/>
                </a:solidFill>
              </a:rPr>
              <a:t>不分</a:t>
            </a:r>
            <a:r>
              <a:rPr lang="zh-TW" altLang="zh-TW" b="1" dirty="0" smtClean="0">
                <a:solidFill>
                  <a:schemeClr val="accent3"/>
                </a:solidFill>
              </a:rPr>
              <a:t>先後</a:t>
            </a:r>
            <a:r>
              <a:rPr lang="zh-TW" altLang="en-US" b="1" dirty="0">
                <a:solidFill>
                  <a:schemeClr val="accent3"/>
                </a:solidFill>
              </a:rPr>
              <a:t>，</a:t>
            </a:r>
            <a:r>
              <a:rPr lang="zh-TW" altLang="zh-TW" b="1" dirty="0" smtClean="0">
                <a:solidFill>
                  <a:schemeClr val="accent3"/>
                </a:solidFill>
              </a:rPr>
              <a:t>合作</a:t>
            </a:r>
            <a:r>
              <a:rPr lang="zh-TW" altLang="zh-TW" b="1" dirty="0">
                <a:solidFill>
                  <a:schemeClr val="accent3"/>
                </a:solidFill>
              </a:rPr>
              <a:t>單位陸續邀請</a:t>
            </a:r>
            <a:r>
              <a:rPr lang="zh-TW" altLang="zh-TW" b="1" dirty="0" smtClean="0">
                <a:solidFill>
                  <a:schemeClr val="accent3"/>
                </a:solidFill>
              </a:rPr>
              <a:t>中</a:t>
            </a:r>
            <a:endParaRPr lang="en-US" altLang="zh-TW" b="1" dirty="0">
              <a:solidFill>
                <a:schemeClr val="accent3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11258" y="1993404"/>
            <a:ext cx="16881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海洋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中原大學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東海大學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逢甲大學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靜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宜</a:t>
            </a: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樹德</a:t>
            </a: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科技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Sprint                                   </a:t>
            </a:r>
            <a:endParaRPr lang="zh-TW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25116" y="2003529"/>
            <a:ext cx="2069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亞洲物聯</a:t>
            </a:r>
            <a:r>
              <a:rPr lang="zh-TW" altLang="zh-TW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</a:t>
            </a: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聯盟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亞洲插畫協會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台灣包裝設計協會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種子基地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新北創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力</a:t>
            </a:r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坊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愛迪斯科技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4521" y="1993404"/>
            <a:ext cx="271791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寶成集團</a:t>
            </a:r>
          </a:p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北京君太百貨</a:t>
            </a:r>
          </a:p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京泰實業有限公司</a:t>
            </a:r>
          </a:p>
          <a:p>
            <a:r>
              <a:rPr lang="zh-TW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北京稻草熊科技有限公司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華苓科技</a:t>
            </a: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股份有限公司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旺</a:t>
            </a: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報</a:t>
            </a:r>
            <a:endParaRPr lang="en-US" altLang="zh-TW" b="1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旅讀中國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873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 rot="16200000">
            <a:off x="2458616" y="1558927"/>
            <a:ext cx="3251200" cy="2271712"/>
          </a:xfrm>
          <a:custGeom>
            <a:avLst/>
            <a:gdLst>
              <a:gd name="connsiteX0" fmla="*/ 1030079 w 2883578"/>
              <a:gd name="connsiteY0" fmla="*/ 0 h 2418446"/>
              <a:gd name="connsiteX1" fmla="*/ 1053716 w 2883578"/>
              <a:gd name="connsiteY1" fmla="*/ 43547 h 2418446"/>
              <a:gd name="connsiteX2" fmla="*/ 1441789 w 2883578"/>
              <a:gd name="connsiteY2" fmla="*/ 249884 h 2418446"/>
              <a:gd name="connsiteX3" fmla="*/ 1829862 w 2883578"/>
              <a:gd name="connsiteY3" fmla="*/ 43547 h 2418446"/>
              <a:gd name="connsiteX4" fmla="*/ 1853499 w 2883578"/>
              <a:gd name="connsiteY4" fmla="*/ 0 h 2418446"/>
              <a:gd name="connsiteX5" fmla="*/ 2883578 w 2883578"/>
              <a:gd name="connsiteY5" fmla="*/ 2418446 h 2418446"/>
              <a:gd name="connsiteX6" fmla="*/ 0 w 2883578"/>
              <a:gd name="connsiteY6" fmla="*/ 2418446 h 241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3578" h="2418446">
                <a:moveTo>
                  <a:pt x="1030079" y="0"/>
                </a:moveTo>
                <a:lnTo>
                  <a:pt x="1053716" y="43547"/>
                </a:lnTo>
                <a:cubicBezTo>
                  <a:pt x="1137819" y="168036"/>
                  <a:pt x="1280246" y="249884"/>
                  <a:pt x="1441789" y="249884"/>
                </a:cubicBezTo>
                <a:cubicBezTo>
                  <a:pt x="1603332" y="249884"/>
                  <a:pt x="1745759" y="168036"/>
                  <a:pt x="1829862" y="43547"/>
                </a:cubicBezTo>
                <a:lnTo>
                  <a:pt x="1853499" y="0"/>
                </a:lnTo>
                <a:lnTo>
                  <a:pt x="2883578" y="2418446"/>
                </a:lnTo>
                <a:lnTo>
                  <a:pt x="0" y="2418446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ysClr val="window" lastClr="FFFFFF">
                  <a:alpha val="0"/>
                </a:sysClr>
              </a:gs>
            </a:gsLst>
            <a:lin ang="54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lIns="791808" tIns="45708" rIns="791808" bIns="45708" anchor="ctr"/>
          <a:lstStyle/>
          <a:p>
            <a:pPr algn="ctr">
              <a:lnSpc>
                <a:spcPct val="130000"/>
              </a:lnSpc>
              <a:defRPr/>
            </a:pPr>
            <a:endParaRPr lang="zh-CN" altLang="en-US" kern="0" dirty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931459" y="1051719"/>
            <a:ext cx="2808899" cy="360363"/>
            <a:chOff x="4542755" y="1051718"/>
            <a:chExt cx="2808899" cy="360363"/>
          </a:xfrm>
        </p:grpSpPr>
        <p:sp>
          <p:nvSpPr>
            <p:cNvPr id="4" name="矩形 3"/>
            <p:cNvSpPr/>
            <p:nvPr/>
          </p:nvSpPr>
          <p:spPr>
            <a:xfrm>
              <a:off x="4869780" y="1069181"/>
              <a:ext cx="2481874" cy="32385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r>
                <a:rPr lang="zh-Hant" altLang="en-US" sz="2000" b="1" dirty="0">
                  <a:latin typeface="微软雅黑" pitchFamily="34" charset="-122"/>
                  <a:ea typeface="微软雅黑" pitchFamily="34" charset="-122"/>
                </a:rPr>
                <a:t>大賽規劃</a:t>
              </a: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4542755" y="1051718"/>
              <a:ext cx="360362" cy="360363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938630" y="1750122"/>
            <a:ext cx="2808899" cy="358775"/>
            <a:chOff x="4542755" y="1637506"/>
            <a:chExt cx="2808899" cy="358775"/>
          </a:xfrm>
        </p:grpSpPr>
        <p:sp>
          <p:nvSpPr>
            <p:cNvPr id="7" name="矩形 6"/>
            <p:cNvSpPr/>
            <p:nvPr/>
          </p:nvSpPr>
          <p:spPr>
            <a:xfrm>
              <a:off x="4869780" y="1654968"/>
              <a:ext cx="2481874" cy="32385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542755" y="1637506"/>
              <a:ext cx="360362" cy="35877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/>
              <a:r>
                <a:rPr lang="en-US" altLang="zh-CN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931459" y="2514600"/>
            <a:ext cx="2364455" cy="360362"/>
            <a:chOff x="4542755" y="2221706"/>
            <a:chExt cx="2364455" cy="360362"/>
          </a:xfrm>
        </p:grpSpPr>
        <p:sp>
          <p:nvSpPr>
            <p:cNvPr id="10" name="矩形 9"/>
            <p:cNvSpPr/>
            <p:nvPr/>
          </p:nvSpPr>
          <p:spPr>
            <a:xfrm>
              <a:off x="4869779" y="2240756"/>
              <a:ext cx="2037431" cy="32385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>
                <a:lnSpc>
                  <a:spcPct val="120000"/>
                </a:lnSpc>
              </a:pPr>
              <a:r>
                <a:rPr lang="zh-Hant" altLang="en-US" sz="2000" b="1" dirty="0">
                  <a:latin typeface="微软雅黑" pitchFamily="34" charset="-122"/>
                  <a:ea typeface="微软雅黑" pitchFamily="34" charset="-122"/>
                </a:rPr>
                <a:t>深化輔導</a:t>
              </a: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542755" y="2221706"/>
              <a:ext cx="360362" cy="360362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/>
              <a:r>
                <a:rPr lang="en-US" altLang="zh-CN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931459" y="3246834"/>
            <a:ext cx="2364455" cy="360363"/>
            <a:chOff x="4542755" y="2807493"/>
            <a:chExt cx="2364455" cy="360363"/>
          </a:xfrm>
        </p:grpSpPr>
        <p:sp>
          <p:nvSpPr>
            <p:cNvPr id="13" name="矩形 12"/>
            <p:cNvSpPr/>
            <p:nvPr/>
          </p:nvSpPr>
          <p:spPr>
            <a:xfrm>
              <a:off x="4869780" y="2824956"/>
              <a:ext cx="2037430" cy="32543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r>
                <a:rPr lang="zh-Hant" altLang="en-US" sz="2000" b="1" dirty="0">
                  <a:latin typeface="微软雅黑" pitchFamily="34" charset="-122"/>
                  <a:ea typeface="微软雅黑" pitchFamily="34" charset="-122"/>
                </a:rPr>
                <a:t>獎項設置</a:t>
              </a: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4542755" y="2807493"/>
              <a:ext cx="360362" cy="360363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/>
              <a:r>
                <a:rPr lang="en-US" altLang="zh-CN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931459" y="3979069"/>
            <a:ext cx="2808899" cy="360363"/>
            <a:chOff x="4542755" y="3979068"/>
            <a:chExt cx="2808899" cy="360363"/>
          </a:xfrm>
        </p:grpSpPr>
        <p:sp>
          <p:nvSpPr>
            <p:cNvPr id="19" name="矩形 18"/>
            <p:cNvSpPr/>
            <p:nvPr/>
          </p:nvSpPr>
          <p:spPr>
            <a:xfrm>
              <a:off x="4869780" y="3996531"/>
              <a:ext cx="2481874" cy="32385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r>
                <a:rPr lang="zh-TW" altLang="en-US" sz="2000" b="1" dirty="0">
                  <a:latin typeface="微软雅黑" pitchFamily="34" charset="-122"/>
                  <a:ea typeface="微软雅黑" pitchFamily="34" charset="-122"/>
                </a:rPr>
                <a:t>合作單位</a:t>
              </a:r>
              <a:endParaRPr lang="zh-CN" altLang="en-US" sz="20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4542755" y="3979068"/>
              <a:ext cx="360362" cy="360363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/>
              <a:r>
                <a:rPr lang="en-US" altLang="zh-CN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0" y="1854122"/>
            <a:ext cx="3923928" cy="1608297"/>
            <a:chOff x="0" y="1996995"/>
            <a:chExt cx="3923928" cy="1608297"/>
          </a:xfrm>
        </p:grpSpPr>
        <p:sp>
          <p:nvSpPr>
            <p:cNvPr id="22" name="矩形 21"/>
            <p:cNvSpPr/>
            <p:nvPr/>
          </p:nvSpPr>
          <p:spPr>
            <a:xfrm>
              <a:off x="0" y="2095384"/>
              <a:ext cx="2948360" cy="1461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2317378" y="1996995"/>
              <a:ext cx="1606550" cy="1608297"/>
            </a:xfrm>
            <a:prstGeom prst="ellipse">
              <a:avLst/>
            </a:prstGeom>
            <a:solidFill>
              <a:schemeClr val="bg1"/>
            </a:solidFill>
            <a:ln w="762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lnSpc>
                  <a:spcPct val="130000"/>
                </a:lnSpc>
                <a:defRPr/>
              </a:pPr>
              <a:endParaRPr lang="zh-CN" altLang="en-US" sz="2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 flipH="1">
            <a:off x="7452325" y="1952509"/>
            <a:ext cx="1690091" cy="146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5435836"/>
            <a:ext cx="9137532" cy="302086"/>
            <a:chOff x="0" y="5435836"/>
            <a:chExt cx="9137532" cy="302086"/>
          </a:xfrm>
          <a:solidFill>
            <a:schemeClr val="accent3"/>
          </a:solidFill>
        </p:grpSpPr>
        <p:sp>
          <p:nvSpPr>
            <p:cNvPr id="26" name="矩形 25"/>
            <p:cNvSpPr/>
            <p:nvPr/>
          </p:nvSpPr>
          <p:spPr>
            <a:xfrm>
              <a:off x="0" y="5435836"/>
              <a:ext cx="1841623" cy="3020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471931" y="5435836"/>
              <a:ext cx="1841623" cy="3020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1823977" y="5435836"/>
              <a:ext cx="1841623" cy="3020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3647954" y="5435836"/>
              <a:ext cx="1841623" cy="3020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7295909" y="5435836"/>
              <a:ext cx="1841623" cy="3020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675466" y="2427439"/>
            <a:ext cx="800175" cy="461641"/>
          </a:xfrm>
          <a:prstGeom prst="rect">
            <a:avLst/>
          </a:prstGeom>
        </p:spPr>
        <p:txBody>
          <a:bodyPr wrap="none" lIns="91418" tIns="45708" rIns="91418" bIns="45708">
            <a:spAutoFit/>
          </a:bodyPr>
          <a:lstStyle/>
          <a:p>
            <a:pPr algn="ctr" defTabSz="685697"/>
            <a:r>
              <a:rPr lang="zh-Hant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目錄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2" name="群組 31">
            <a:extLst>
              <a:ext uri="{FF2B5EF4-FFF2-40B4-BE49-F238E27FC236}">
                <a16:creationId xmlns="" xmlns:a16="http://schemas.microsoft.com/office/drawing/2014/main" id="{CAC46D11-940D-CD44-8259-AE7B46D3713E}"/>
              </a:ext>
            </a:extLst>
          </p:cNvPr>
          <p:cNvGrpSpPr/>
          <p:nvPr/>
        </p:nvGrpSpPr>
        <p:grpSpPr>
          <a:xfrm>
            <a:off x="2151107" y="1699871"/>
            <a:ext cx="1872208" cy="1889863"/>
            <a:chOff x="3592030" y="1284799"/>
            <a:chExt cx="1872208" cy="1889863"/>
          </a:xfrm>
        </p:grpSpPr>
        <p:sp>
          <p:nvSpPr>
            <p:cNvPr id="33" name="橢圓 32">
              <a:extLst>
                <a:ext uri="{FF2B5EF4-FFF2-40B4-BE49-F238E27FC236}">
                  <a16:creationId xmlns="" xmlns:a16="http://schemas.microsoft.com/office/drawing/2014/main" id="{EF5CF8A9-35F0-F342-8354-BF97BB4AEB98}"/>
                </a:ext>
              </a:extLst>
            </p:cNvPr>
            <p:cNvSpPr/>
            <p:nvPr/>
          </p:nvSpPr>
          <p:spPr>
            <a:xfrm>
              <a:off x="3592030" y="1284799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AFC7D79F-4AA8-A541-8E6C-6186CE2424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599"/>
            <a:stretch/>
          </p:blipFill>
          <p:spPr>
            <a:xfrm>
              <a:off x="3639193" y="1950526"/>
              <a:ext cx="1738810" cy="1224136"/>
            </a:xfrm>
            <a:prstGeom prst="rect">
              <a:avLst/>
            </a:prstGeom>
          </p:spPr>
        </p:pic>
      </p:grpSp>
      <p:sp>
        <p:nvSpPr>
          <p:cNvPr id="15" name="矩形 14"/>
          <p:cNvSpPr/>
          <p:nvPr/>
        </p:nvSpPr>
        <p:spPr>
          <a:xfrm>
            <a:off x="5220072" y="1740143"/>
            <a:ext cx="1800493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Hant" altLang="en-US" b="1" dirty="0">
                <a:latin typeface="微软雅黑" pitchFamily="34" charset="-122"/>
                <a:ea typeface="微软雅黑" pitchFamily="34" charset="-122"/>
              </a:rPr>
              <a:t>台灣初賽、複賽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404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8500">
        <p:blinds dir="vert"/>
      </p:transition>
    </mc:Choice>
    <mc:Fallback xmlns="">
      <p:transition spd="slow" advClick="0" advTm="85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13130E63-486A-6D47-9DA1-97BF0D070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913284"/>
            <a:ext cx="2592288" cy="259228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55576" y="3067715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聯繫：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遠見育成孵化器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E-mail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btscofficial@gmail.com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Tel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02-6639-8092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周小姐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4664270" y="4479809"/>
            <a:ext cx="4084194" cy="609939"/>
            <a:chOff x="3275856" y="4768678"/>
            <a:chExt cx="4671477" cy="609939"/>
          </a:xfrm>
        </p:grpSpPr>
        <p:grpSp>
          <p:nvGrpSpPr>
            <p:cNvPr id="5" name="群組 4"/>
            <p:cNvGrpSpPr/>
            <p:nvPr/>
          </p:nvGrpSpPr>
          <p:grpSpPr>
            <a:xfrm>
              <a:off x="3275856" y="4768678"/>
              <a:ext cx="4671477" cy="609939"/>
              <a:chOff x="2900108" y="4635598"/>
              <a:chExt cx="6439111" cy="989117"/>
            </a:xfrm>
          </p:grpSpPr>
          <p:pic>
            <p:nvPicPr>
              <p:cNvPr id="7" name="Picture 6" descr="「FB搜尋」的圖片搜尋結果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0108" y="4635598"/>
                <a:ext cx="6439111" cy="9891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6" descr="「FB搜尋」的圖片搜尋結果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386" t="12038" r="17134" b="75924"/>
              <a:stretch/>
            </p:blipFill>
            <p:spPr bwMode="auto">
              <a:xfrm>
                <a:off x="3776381" y="4924078"/>
                <a:ext cx="4677835" cy="4414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矩形 5">
              <a:hlinkClick r:id="rId6"/>
            </p:cNvPr>
            <p:cNvSpPr/>
            <p:nvPr/>
          </p:nvSpPr>
          <p:spPr>
            <a:xfrm>
              <a:off x="3894737" y="4933890"/>
              <a:ext cx="339369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dirty="0">
                  <a:latin typeface="王漢宗超明體繁" panose="02020300000000000000" pitchFamily="18" charset="-120"/>
                  <a:ea typeface="王漢宗超明體繁" panose="02020300000000000000" pitchFamily="18" charset="-120"/>
                </a:rPr>
                <a:t>BTSC </a:t>
              </a:r>
              <a:r>
                <a:rPr lang="zh-TW" altLang="en-US" sz="1600" dirty="0">
                  <a:latin typeface="王漢宗超明體繁" panose="02020300000000000000" pitchFamily="18" charset="-120"/>
                  <a:ea typeface="王漢宗超明體繁" panose="02020300000000000000" pitchFamily="18" charset="-120"/>
                </a:rPr>
                <a:t>京台青年創新創業大賽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634997" y="1705372"/>
            <a:ext cx="4302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dobe 繁黑體 Std B"/>
                <a:ea typeface="Adobe 繁黑體 Std B"/>
                <a:cs typeface="Adobe 繁黑體 Std B"/>
              </a:rPr>
              <a:t>Thank</a:t>
            </a:r>
            <a:r>
              <a:rPr lang="zh-TW" alt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dobe 繁黑體 Std B"/>
                <a:ea typeface="Adobe 繁黑體 Std B"/>
                <a:cs typeface="Adobe 繁黑體 Std B"/>
              </a:rPr>
              <a:t> </a:t>
            </a:r>
            <a:r>
              <a:rPr lang="en-US" altLang="zh-TW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dobe 繁黑體 Std B"/>
                <a:ea typeface="Adobe 繁黑體 Std B"/>
                <a:cs typeface="Adobe 繁黑體 Std B"/>
              </a:rPr>
              <a:t>you</a:t>
            </a:r>
            <a:r>
              <a:rPr lang="zh-TW" alt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dobe 繁黑體 Std B"/>
                <a:ea typeface="Adobe 繁黑體 Std B"/>
                <a:cs typeface="Adobe 繁黑體 Std B"/>
              </a:rPr>
              <a:t> </a:t>
            </a:r>
            <a:r>
              <a:rPr lang="en-US" altLang="zh-TW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dobe 繁黑體 Std B"/>
                <a:ea typeface="Adobe 繁黑體 Std B"/>
                <a:cs typeface="Adobe 繁黑體 Std B"/>
              </a:rPr>
              <a:t>!</a:t>
            </a:r>
            <a:endParaRPr lang="zh-TW" alt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圖片 9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59535"/>
            <a:ext cx="4084194" cy="51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40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2627784" cy="571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588504" y="2878233"/>
            <a:ext cx="1415772" cy="1066641"/>
            <a:chOff x="491642" y="2087602"/>
            <a:chExt cx="1415772" cy="1066641"/>
          </a:xfrm>
        </p:grpSpPr>
        <p:sp>
          <p:nvSpPr>
            <p:cNvPr id="20" name="矩形 19"/>
            <p:cNvSpPr/>
            <p:nvPr/>
          </p:nvSpPr>
          <p:spPr>
            <a:xfrm>
              <a:off x="1107165" y="2087602"/>
              <a:ext cx="18473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697"/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1642" y="2569468"/>
              <a:ext cx="14157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97"/>
              <a:r>
                <a:rPr lang="zh-Hant" altLang="en-US" sz="3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第一章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4427984" y="2442014"/>
            <a:ext cx="2646834" cy="830972"/>
          </a:xfrm>
          <a:prstGeom prst="rect">
            <a:avLst/>
          </a:prstGeom>
          <a:noFill/>
        </p:spPr>
        <p:txBody>
          <a:bodyPr wrap="none" lIns="91418" tIns="45708" rIns="91418" bIns="45708" rtlCol="0">
            <a:spAutoFit/>
          </a:bodyPr>
          <a:lstStyle/>
          <a:p>
            <a:r>
              <a:rPr lang="zh-Hant" altLang="en-US" sz="4800" b="1" dirty="0">
                <a:latin typeface="微软雅黑"/>
                <a:ea typeface="微软雅黑"/>
              </a:rPr>
              <a:t>大賽規劃</a:t>
            </a:r>
            <a:endParaRPr lang="zh-CN" altLang="en-US" sz="4800" b="1" dirty="0">
              <a:latin typeface="微软雅黑"/>
              <a:ea typeface="微软雅黑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8662A084-2E54-7843-AD5F-D9C2F601CEB7}"/>
              </a:ext>
            </a:extLst>
          </p:cNvPr>
          <p:cNvGrpSpPr/>
          <p:nvPr/>
        </p:nvGrpSpPr>
        <p:grpSpPr>
          <a:xfrm>
            <a:off x="360288" y="895629"/>
            <a:ext cx="1872208" cy="1889863"/>
            <a:chOff x="3592030" y="1284799"/>
            <a:chExt cx="1872208" cy="1889863"/>
          </a:xfrm>
        </p:grpSpPr>
        <p:sp>
          <p:nvSpPr>
            <p:cNvPr id="23" name="橢圓 22">
              <a:extLst>
                <a:ext uri="{FF2B5EF4-FFF2-40B4-BE49-F238E27FC236}">
                  <a16:creationId xmlns="" xmlns:a16="http://schemas.microsoft.com/office/drawing/2014/main" id="{CA6FC1F0-5A13-9641-B8EE-9F4D847C6EED}"/>
                </a:ext>
              </a:extLst>
            </p:cNvPr>
            <p:cNvSpPr/>
            <p:nvPr/>
          </p:nvSpPr>
          <p:spPr>
            <a:xfrm>
              <a:off x="3592030" y="1284799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6" name="圖片 25">
              <a:extLst>
                <a:ext uri="{FF2B5EF4-FFF2-40B4-BE49-F238E27FC236}">
                  <a16:creationId xmlns="" xmlns:a16="http://schemas.microsoft.com/office/drawing/2014/main" id="{A49A2358-851D-344B-B4EE-9A05C091D5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599"/>
            <a:stretch/>
          </p:blipFill>
          <p:spPr>
            <a:xfrm>
              <a:off x="3639193" y="1950526"/>
              <a:ext cx="1738810" cy="12241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868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9500">
        <p14:switch dir="r"/>
      </p:transition>
    </mc:Choice>
    <mc:Fallback xmlns="">
      <p:transition spd="slow" advClick="0" advTm="95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="" xmlns:a16="http://schemas.microsoft.com/office/drawing/2014/main" id="{67E7D63A-7495-464B-9113-49AE823C8561}"/>
              </a:ext>
            </a:extLst>
          </p:cNvPr>
          <p:cNvSpPr txBox="1"/>
          <p:nvPr/>
        </p:nvSpPr>
        <p:spPr>
          <a:xfrm>
            <a:off x="179512" y="121196"/>
            <a:ext cx="167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大賽流程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3419872" y="3577580"/>
            <a:ext cx="0" cy="28803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6444208" y="3649588"/>
            <a:ext cx="0" cy="28803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4499992" y="2829928"/>
            <a:ext cx="0" cy="45962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96"/>
          <a:stretch/>
        </p:blipFill>
        <p:spPr>
          <a:xfrm>
            <a:off x="786714" y="337220"/>
            <a:ext cx="7817734" cy="503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42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2627784" cy="571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588502" y="2878233"/>
            <a:ext cx="1415773" cy="1066641"/>
            <a:chOff x="491640" y="2087602"/>
            <a:chExt cx="1415773" cy="1066641"/>
          </a:xfrm>
        </p:grpSpPr>
        <p:sp>
          <p:nvSpPr>
            <p:cNvPr id="20" name="矩形 19"/>
            <p:cNvSpPr/>
            <p:nvPr/>
          </p:nvSpPr>
          <p:spPr>
            <a:xfrm>
              <a:off x="1107165" y="2087602"/>
              <a:ext cx="18473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697"/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1640" y="2569468"/>
              <a:ext cx="14157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697"/>
              <a:r>
                <a:rPr lang="zh-Hant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zh-TW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  <a:r>
                <a:rPr lang="zh-Hant" altLang="en-US" sz="3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章</a:t>
              </a:r>
              <a:endPara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635896" y="2462747"/>
            <a:ext cx="4493493" cy="830972"/>
          </a:xfrm>
          <a:prstGeom prst="rect">
            <a:avLst/>
          </a:prstGeom>
          <a:noFill/>
        </p:spPr>
        <p:txBody>
          <a:bodyPr wrap="none" lIns="91418" tIns="45708" rIns="91418" bIns="45708" rtlCol="0">
            <a:spAutoFit/>
          </a:bodyPr>
          <a:lstStyle/>
          <a:p>
            <a:r>
              <a:rPr lang="zh-Hant" altLang="en-US" sz="4800" b="1" dirty="0">
                <a:latin typeface="微软雅黑"/>
                <a:ea typeface="微软雅黑"/>
              </a:rPr>
              <a:t>台灣初賽、複賽</a:t>
            </a:r>
            <a:endParaRPr lang="zh-CN" altLang="en-US" sz="4800" b="1" dirty="0">
              <a:latin typeface="微软雅黑"/>
              <a:ea typeface="微软雅黑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8662A084-2E54-7843-AD5F-D9C2F601CEB7}"/>
              </a:ext>
            </a:extLst>
          </p:cNvPr>
          <p:cNvGrpSpPr/>
          <p:nvPr/>
        </p:nvGrpSpPr>
        <p:grpSpPr>
          <a:xfrm>
            <a:off x="360288" y="895629"/>
            <a:ext cx="1872208" cy="1889863"/>
            <a:chOff x="3592030" y="1284799"/>
            <a:chExt cx="1872208" cy="1889863"/>
          </a:xfrm>
        </p:grpSpPr>
        <p:sp>
          <p:nvSpPr>
            <p:cNvPr id="23" name="橢圓 22">
              <a:extLst>
                <a:ext uri="{FF2B5EF4-FFF2-40B4-BE49-F238E27FC236}">
                  <a16:creationId xmlns="" xmlns:a16="http://schemas.microsoft.com/office/drawing/2014/main" id="{CA6FC1F0-5A13-9641-B8EE-9F4D847C6EED}"/>
                </a:ext>
              </a:extLst>
            </p:cNvPr>
            <p:cNvSpPr/>
            <p:nvPr/>
          </p:nvSpPr>
          <p:spPr>
            <a:xfrm>
              <a:off x="3592030" y="1284799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6" name="圖片 25">
              <a:extLst>
                <a:ext uri="{FF2B5EF4-FFF2-40B4-BE49-F238E27FC236}">
                  <a16:creationId xmlns="" xmlns:a16="http://schemas.microsoft.com/office/drawing/2014/main" id="{A49A2358-851D-344B-B4EE-9A05C091D5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599"/>
            <a:stretch/>
          </p:blipFill>
          <p:spPr>
            <a:xfrm>
              <a:off x="3639193" y="1950526"/>
              <a:ext cx="1738810" cy="12241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866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9500">
        <p14:switch dir="r"/>
      </p:transition>
    </mc:Choice>
    <mc:Fallback xmlns="">
      <p:transition spd="slow" advClick="0" advTm="95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 bwMode="auto">
          <a:xfrm>
            <a:off x="546832" y="1075302"/>
            <a:ext cx="8089169" cy="4220592"/>
          </a:xfrm>
          <a:prstGeom prst="rect">
            <a:avLst/>
          </a:prstGeom>
          <a:pattFill prst="ltUpDiag">
            <a:fgClr>
              <a:srgbClr val="FFFF00"/>
            </a:fgClr>
            <a:bgClr>
              <a:prstClr val="white"/>
            </a:bgClr>
          </a:patt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 sz="13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209224" y="1312510"/>
            <a:ext cx="65887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500">
                <a:solidFill>
                  <a:srgbClr val="445469"/>
                </a:solidFill>
                <a:latin typeface="Heiti SC Light"/>
                <a:ea typeface="Heiti SC Light"/>
                <a:cs typeface="Heiti SC Light"/>
              </a:defRPr>
            </a:lvl1pPr>
          </a:lstStyle>
          <a:p>
            <a:r>
              <a:rPr lang="zh-Hant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線上報名：</a:t>
            </a:r>
            <a:r>
              <a:rPr lang="en-US" altLang="zh-Hant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</a:t>
            </a:r>
            <a:r>
              <a:rPr lang="en-US" altLang="zh-Hant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www.btsc-official.com</a:t>
            </a:r>
            <a:endParaRPr lang="en-US" altLang="zh-Hant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Hant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報名時間：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02/25-05/10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244648" y="1300288"/>
            <a:ext cx="1944216" cy="3987482"/>
            <a:chOff x="1343472" y="1363549"/>
            <a:chExt cx="2592288" cy="5316643"/>
          </a:xfrm>
        </p:grpSpPr>
        <p:sp>
          <p:nvSpPr>
            <p:cNvPr id="21" name="Freeform 5"/>
            <p:cNvSpPr>
              <a:spLocks noChangeArrowheads="1"/>
            </p:cNvSpPr>
            <p:nvPr/>
          </p:nvSpPr>
          <p:spPr bwMode="auto">
            <a:xfrm>
              <a:off x="1343472" y="5789397"/>
              <a:ext cx="904374" cy="806404"/>
            </a:xfrm>
            <a:custGeom>
              <a:avLst/>
              <a:gdLst>
                <a:gd name="T0" fmla="*/ 0 w 681"/>
                <a:gd name="T1" fmla="*/ 0 h 602"/>
                <a:gd name="T2" fmla="*/ 681 w 681"/>
                <a:gd name="T3" fmla="*/ 0 h 602"/>
                <a:gd name="T4" fmla="*/ 681 w 681"/>
                <a:gd name="T5" fmla="*/ 602 h 602"/>
                <a:gd name="T6" fmla="*/ 0 w 681"/>
                <a:gd name="T7" fmla="*/ 602 h 602"/>
                <a:gd name="T8" fmla="*/ 183 w 681"/>
                <a:gd name="T9" fmla="*/ 304 h 602"/>
                <a:gd name="T10" fmla="*/ 0 w 681"/>
                <a:gd name="T11" fmla="*/ 0 h 602"/>
                <a:gd name="T12" fmla="*/ 0 w 68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1"/>
                <a:gd name="T22" fmla="*/ 0 h 602"/>
                <a:gd name="T23" fmla="*/ 681 w 68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1" h="602">
                  <a:moveTo>
                    <a:pt x="0" y="0"/>
                  </a:moveTo>
                  <a:lnTo>
                    <a:pt x="681" y="0"/>
                  </a:lnTo>
                  <a:lnTo>
                    <a:pt x="681" y="602"/>
                  </a:lnTo>
                  <a:lnTo>
                    <a:pt x="0" y="602"/>
                  </a:lnTo>
                  <a:lnTo>
                    <a:pt x="183" y="30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AE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22" name="Freeform 6"/>
            <p:cNvSpPr>
              <a:spLocks noEditPoints="1" noChangeArrowheads="1"/>
            </p:cNvSpPr>
            <p:nvPr/>
          </p:nvSpPr>
          <p:spPr bwMode="auto">
            <a:xfrm>
              <a:off x="1440417" y="5845658"/>
              <a:ext cx="835317" cy="21433"/>
            </a:xfrm>
            <a:custGeom>
              <a:avLst/>
              <a:gdLst>
                <a:gd name="T0" fmla="*/ 1 w 120"/>
                <a:gd name="T1" fmla="*/ 0 h 3"/>
                <a:gd name="T2" fmla="*/ 13 w 120"/>
                <a:gd name="T3" fmla="*/ 0 h 3"/>
                <a:gd name="T4" fmla="*/ 15 w 120"/>
                <a:gd name="T5" fmla="*/ 1 h 3"/>
                <a:gd name="T6" fmla="*/ 15 w 120"/>
                <a:gd name="T7" fmla="*/ 1 h 3"/>
                <a:gd name="T8" fmla="*/ 13 w 120"/>
                <a:gd name="T9" fmla="*/ 3 h 3"/>
                <a:gd name="T10" fmla="*/ 1 w 120"/>
                <a:gd name="T11" fmla="*/ 3 h 3"/>
                <a:gd name="T12" fmla="*/ 0 w 120"/>
                <a:gd name="T13" fmla="*/ 1 h 3"/>
                <a:gd name="T14" fmla="*/ 0 w 120"/>
                <a:gd name="T15" fmla="*/ 1 h 3"/>
                <a:gd name="T16" fmla="*/ 1 w 120"/>
                <a:gd name="T17" fmla="*/ 0 h 3"/>
                <a:gd name="T18" fmla="*/ 22 w 120"/>
                <a:gd name="T19" fmla="*/ 0 h 3"/>
                <a:gd name="T20" fmla="*/ 34 w 120"/>
                <a:gd name="T21" fmla="*/ 0 h 3"/>
                <a:gd name="T22" fmla="*/ 36 w 120"/>
                <a:gd name="T23" fmla="*/ 1 h 3"/>
                <a:gd name="T24" fmla="*/ 36 w 120"/>
                <a:gd name="T25" fmla="*/ 1 h 3"/>
                <a:gd name="T26" fmla="*/ 34 w 120"/>
                <a:gd name="T27" fmla="*/ 3 h 3"/>
                <a:gd name="T28" fmla="*/ 22 w 120"/>
                <a:gd name="T29" fmla="*/ 3 h 3"/>
                <a:gd name="T30" fmla="*/ 21 w 120"/>
                <a:gd name="T31" fmla="*/ 1 h 3"/>
                <a:gd name="T32" fmla="*/ 21 w 120"/>
                <a:gd name="T33" fmla="*/ 1 h 3"/>
                <a:gd name="T34" fmla="*/ 22 w 120"/>
                <a:gd name="T35" fmla="*/ 0 h 3"/>
                <a:gd name="T36" fmla="*/ 43 w 120"/>
                <a:gd name="T37" fmla="*/ 0 h 3"/>
                <a:gd name="T38" fmla="*/ 55 w 120"/>
                <a:gd name="T39" fmla="*/ 0 h 3"/>
                <a:gd name="T40" fmla="*/ 57 w 120"/>
                <a:gd name="T41" fmla="*/ 1 h 3"/>
                <a:gd name="T42" fmla="*/ 57 w 120"/>
                <a:gd name="T43" fmla="*/ 1 h 3"/>
                <a:gd name="T44" fmla="*/ 55 w 120"/>
                <a:gd name="T45" fmla="*/ 3 h 3"/>
                <a:gd name="T46" fmla="*/ 43 w 120"/>
                <a:gd name="T47" fmla="*/ 3 h 3"/>
                <a:gd name="T48" fmla="*/ 42 w 120"/>
                <a:gd name="T49" fmla="*/ 1 h 3"/>
                <a:gd name="T50" fmla="*/ 42 w 120"/>
                <a:gd name="T51" fmla="*/ 1 h 3"/>
                <a:gd name="T52" fmla="*/ 43 w 120"/>
                <a:gd name="T53" fmla="*/ 0 h 3"/>
                <a:gd name="T54" fmla="*/ 64 w 120"/>
                <a:gd name="T55" fmla="*/ 0 h 3"/>
                <a:gd name="T56" fmla="*/ 76 w 120"/>
                <a:gd name="T57" fmla="*/ 0 h 3"/>
                <a:gd name="T58" fmla="*/ 78 w 120"/>
                <a:gd name="T59" fmla="*/ 1 h 3"/>
                <a:gd name="T60" fmla="*/ 78 w 120"/>
                <a:gd name="T61" fmla="*/ 1 h 3"/>
                <a:gd name="T62" fmla="*/ 76 w 120"/>
                <a:gd name="T63" fmla="*/ 3 h 3"/>
                <a:gd name="T64" fmla="*/ 64 w 120"/>
                <a:gd name="T65" fmla="*/ 3 h 3"/>
                <a:gd name="T66" fmla="*/ 63 w 120"/>
                <a:gd name="T67" fmla="*/ 1 h 3"/>
                <a:gd name="T68" fmla="*/ 63 w 120"/>
                <a:gd name="T69" fmla="*/ 1 h 3"/>
                <a:gd name="T70" fmla="*/ 64 w 120"/>
                <a:gd name="T71" fmla="*/ 0 h 3"/>
                <a:gd name="T72" fmla="*/ 85 w 120"/>
                <a:gd name="T73" fmla="*/ 0 h 3"/>
                <a:gd name="T74" fmla="*/ 97 w 120"/>
                <a:gd name="T75" fmla="*/ 0 h 3"/>
                <a:gd name="T76" fmla="*/ 99 w 120"/>
                <a:gd name="T77" fmla="*/ 1 h 3"/>
                <a:gd name="T78" fmla="*/ 99 w 120"/>
                <a:gd name="T79" fmla="*/ 1 h 3"/>
                <a:gd name="T80" fmla="*/ 97 w 120"/>
                <a:gd name="T81" fmla="*/ 3 h 3"/>
                <a:gd name="T82" fmla="*/ 85 w 120"/>
                <a:gd name="T83" fmla="*/ 3 h 3"/>
                <a:gd name="T84" fmla="*/ 84 w 120"/>
                <a:gd name="T85" fmla="*/ 1 h 3"/>
                <a:gd name="T86" fmla="*/ 84 w 120"/>
                <a:gd name="T87" fmla="*/ 1 h 3"/>
                <a:gd name="T88" fmla="*/ 85 w 120"/>
                <a:gd name="T89" fmla="*/ 0 h 3"/>
                <a:gd name="T90" fmla="*/ 106 w 120"/>
                <a:gd name="T91" fmla="*/ 0 h 3"/>
                <a:gd name="T92" fmla="*/ 118 w 120"/>
                <a:gd name="T93" fmla="*/ 0 h 3"/>
                <a:gd name="T94" fmla="*/ 120 w 120"/>
                <a:gd name="T95" fmla="*/ 1 h 3"/>
                <a:gd name="T96" fmla="*/ 120 w 120"/>
                <a:gd name="T97" fmla="*/ 1 h 3"/>
                <a:gd name="T98" fmla="*/ 118 w 120"/>
                <a:gd name="T99" fmla="*/ 3 h 3"/>
                <a:gd name="T100" fmla="*/ 106 w 120"/>
                <a:gd name="T101" fmla="*/ 3 h 3"/>
                <a:gd name="T102" fmla="*/ 105 w 120"/>
                <a:gd name="T103" fmla="*/ 1 h 3"/>
                <a:gd name="T104" fmla="*/ 105 w 120"/>
                <a:gd name="T105" fmla="*/ 1 h 3"/>
                <a:gd name="T106" fmla="*/ 106 w 120"/>
                <a:gd name="T107" fmla="*/ 0 h 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3"/>
                <a:gd name="T164" fmla="*/ 120 w 120"/>
                <a:gd name="T165" fmla="*/ 3 h 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3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"/>
                    <a:pt x="14" y="3"/>
                    <a:pt x="13" y="3"/>
                  </a:cubicBezTo>
                  <a:cubicBezTo>
                    <a:pt x="9" y="3"/>
                    <a:pt x="5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0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2"/>
                    <a:pt x="35" y="3"/>
                    <a:pt x="34" y="3"/>
                  </a:cubicBezTo>
                  <a:cubicBezTo>
                    <a:pt x="30" y="3"/>
                    <a:pt x="26" y="3"/>
                    <a:pt x="22" y="3"/>
                  </a:cubicBezTo>
                  <a:cubicBezTo>
                    <a:pt x="21" y="3"/>
                    <a:pt x="21" y="2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0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7" y="2"/>
                    <a:pt x="56" y="3"/>
                    <a:pt x="55" y="3"/>
                  </a:cubicBezTo>
                  <a:cubicBezTo>
                    <a:pt x="51" y="3"/>
                    <a:pt x="47" y="3"/>
                    <a:pt x="43" y="3"/>
                  </a:cubicBezTo>
                  <a:cubicBezTo>
                    <a:pt x="42" y="3"/>
                    <a:pt x="42" y="2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0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0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2"/>
                    <a:pt x="77" y="3"/>
                    <a:pt x="76" y="3"/>
                  </a:cubicBezTo>
                  <a:cubicBezTo>
                    <a:pt x="72" y="3"/>
                    <a:pt x="68" y="3"/>
                    <a:pt x="64" y="3"/>
                  </a:cubicBezTo>
                  <a:cubicBezTo>
                    <a:pt x="63" y="3"/>
                    <a:pt x="63" y="2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0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0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2"/>
                    <a:pt x="98" y="3"/>
                    <a:pt x="97" y="3"/>
                  </a:cubicBezTo>
                  <a:cubicBezTo>
                    <a:pt x="93" y="3"/>
                    <a:pt x="89" y="3"/>
                    <a:pt x="85" y="3"/>
                  </a:cubicBezTo>
                  <a:cubicBezTo>
                    <a:pt x="84" y="3"/>
                    <a:pt x="84" y="2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0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0"/>
                    <a:pt x="120" y="1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0" y="2"/>
                    <a:pt x="119" y="3"/>
                    <a:pt x="118" y="3"/>
                  </a:cubicBezTo>
                  <a:cubicBezTo>
                    <a:pt x="114" y="3"/>
                    <a:pt x="110" y="3"/>
                    <a:pt x="106" y="3"/>
                  </a:cubicBezTo>
                  <a:cubicBezTo>
                    <a:pt x="105" y="3"/>
                    <a:pt x="105" y="2"/>
                    <a:pt x="105" y="1"/>
                  </a:cubicBezTo>
                  <a:cubicBezTo>
                    <a:pt x="105" y="1"/>
                    <a:pt x="105" y="1"/>
                    <a:pt x="105" y="1"/>
                  </a:cubicBezTo>
                  <a:cubicBezTo>
                    <a:pt x="105" y="0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BCE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23" name="Freeform 7"/>
            <p:cNvSpPr>
              <a:spLocks noEditPoints="1" noChangeArrowheads="1"/>
            </p:cNvSpPr>
            <p:nvPr/>
          </p:nvSpPr>
          <p:spPr bwMode="auto">
            <a:xfrm>
              <a:off x="1440417" y="6526145"/>
              <a:ext cx="835317" cy="21433"/>
            </a:xfrm>
            <a:custGeom>
              <a:avLst/>
              <a:gdLst>
                <a:gd name="T0" fmla="*/ 1 w 120"/>
                <a:gd name="T1" fmla="*/ 0 h 3"/>
                <a:gd name="T2" fmla="*/ 13 w 120"/>
                <a:gd name="T3" fmla="*/ 0 h 3"/>
                <a:gd name="T4" fmla="*/ 15 w 120"/>
                <a:gd name="T5" fmla="*/ 1 h 3"/>
                <a:gd name="T6" fmla="*/ 15 w 120"/>
                <a:gd name="T7" fmla="*/ 1 h 3"/>
                <a:gd name="T8" fmla="*/ 13 w 120"/>
                <a:gd name="T9" fmla="*/ 3 h 3"/>
                <a:gd name="T10" fmla="*/ 1 w 120"/>
                <a:gd name="T11" fmla="*/ 3 h 3"/>
                <a:gd name="T12" fmla="*/ 0 w 120"/>
                <a:gd name="T13" fmla="*/ 1 h 3"/>
                <a:gd name="T14" fmla="*/ 0 w 120"/>
                <a:gd name="T15" fmla="*/ 1 h 3"/>
                <a:gd name="T16" fmla="*/ 1 w 120"/>
                <a:gd name="T17" fmla="*/ 0 h 3"/>
                <a:gd name="T18" fmla="*/ 22 w 120"/>
                <a:gd name="T19" fmla="*/ 0 h 3"/>
                <a:gd name="T20" fmla="*/ 34 w 120"/>
                <a:gd name="T21" fmla="*/ 0 h 3"/>
                <a:gd name="T22" fmla="*/ 36 w 120"/>
                <a:gd name="T23" fmla="*/ 1 h 3"/>
                <a:gd name="T24" fmla="*/ 36 w 120"/>
                <a:gd name="T25" fmla="*/ 1 h 3"/>
                <a:gd name="T26" fmla="*/ 34 w 120"/>
                <a:gd name="T27" fmla="*/ 3 h 3"/>
                <a:gd name="T28" fmla="*/ 22 w 120"/>
                <a:gd name="T29" fmla="*/ 3 h 3"/>
                <a:gd name="T30" fmla="*/ 21 w 120"/>
                <a:gd name="T31" fmla="*/ 1 h 3"/>
                <a:gd name="T32" fmla="*/ 21 w 120"/>
                <a:gd name="T33" fmla="*/ 1 h 3"/>
                <a:gd name="T34" fmla="*/ 22 w 120"/>
                <a:gd name="T35" fmla="*/ 0 h 3"/>
                <a:gd name="T36" fmla="*/ 43 w 120"/>
                <a:gd name="T37" fmla="*/ 0 h 3"/>
                <a:gd name="T38" fmla="*/ 55 w 120"/>
                <a:gd name="T39" fmla="*/ 0 h 3"/>
                <a:gd name="T40" fmla="*/ 57 w 120"/>
                <a:gd name="T41" fmla="*/ 1 h 3"/>
                <a:gd name="T42" fmla="*/ 57 w 120"/>
                <a:gd name="T43" fmla="*/ 1 h 3"/>
                <a:gd name="T44" fmla="*/ 55 w 120"/>
                <a:gd name="T45" fmla="*/ 3 h 3"/>
                <a:gd name="T46" fmla="*/ 43 w 120"/>
                <a:gd name="T47" fmla="*/ 3 h 3"/>
                <a:gd name="T48" fmla="*/ 42 w 120"/>
                <a:gd name="T49" fmla="*/ 1 h 3"/>
                <a:gd name="T50" fmla="*/ 42 w 120"/>
                <a:gd name="T51" fmla="*/ 1 h 3"/>
                <a:gd name="T52" fmla="*/ 43 w 120"/>
                <a:gd name="T53" fmla="*/ 0 h 3"/>
                <a:gd name="T54" fmla="*/ 64 w 120"/>
                <a:gd name="T55" fmla="*/ 0 h 3"/>
                <a:gd name="T56" fmla="*/ 76 w 120"/>
                <a:gd name="T57" fmla="*/ 0 h 3"/>
                <a:gd name="T58" fmla="*/ 78 w 120"/>
                <a:gd name="T59" fmla="*/ 1 h 3"/>
                <a:gd name="T60" fmla="*/ 78 w 120"/>
                <a:gd name="T61" fmla="*/ 1 h 3"/>
                <a:gd name="T62" fmla="*/ 76 w 120"/>
                <a:gd name="T63" fmla="*/ 3 h 3"/>
                <a:gd name="T64" fmla="*/ 64 w 120"/>
                <a:gd name="T65" fmla="*/ 3 h 3"/>
                <a:gd name="T66" fmla="*/ 63 w 120"/>
                <a:gd name="T67" fmla="*/ 1 h 3"/>
                <a:gd name="T68" fmla="*/ 63 w 120"/>
                <a:gd name="T69" fmla="*/ 1 h 3"/>
                <a:gd name="T70" fmla="*/ 64 w 120"/>
                <a:gd name="T71" fmla="*/ 0 h 3"/>
                <a:gd name="T72" fmla="*/ 85 w 120"/>
                <a:gd name="T73" fmla="*/ 0 h 3"/>
                <a:gd name="T74" fmla="*/ 97 w 120"/>
                <a:gd name="T75" fmla="*/ 0 h 3"/>
                <a:gd name="T76" fmla="*/ 99 w 120"/>
                <a:gd name="T77" fmla="*/ 1 h 3"/>
                <a:gd name="T78" fmla="*/ 99 w 120"/>
                <a:gd name="T79" fmla="*/ 1 h 3"/>
                <a:gd name="T80" fmla="*/ 97 w 120"/>
                <a:gd name="T81" fmla="*/ 3 h 3"/>
                <a:gd name="T82" fmla="*/ 85 w 120"/>
                <a:gd name="T83" fmla="*/ 3 h 3"/>
                <a:gd name="T84" fmla="*/ 84 w 120"/>
                <a:gd name="T85" fmla="*/ 1 h 3"/>
                <a:gd name="T86" fmla="*/ 84 w 120"/>
                <a:gd name="T87" fmla="*/ 1 h 3"/>
                <a:gd name="T88" fmla="*/ 85 w 120"/>
                <a:gd name="T89" fmla="*/ 0 h 3"/>
                <a:gd name="T90" fmla="*/ 106 w 120"/>
                <a:gd name="T91" fmla="*/ 0 h 3"/>
                <a:gd name="T92" fmla="*/ 118 w 120"/>
                <a:gd name="T93" fmla="*/ 0 h 3"/>
                <a:gd name="T94" fmla="*/ 120 w 120"/>
                <a:gd name="T95" fmla="*/ 1 h 3"/>
                <a:gd name="T96" fmla="*/ 120 w 120"/>
                <a:gd name="T97" fmla="*/ 1 h 3"/>
                <a:gd name="T98" fmla="*/ 118 w 120"/>
                <a:gd name="T99" fmla="*/ 3 h 3"/>
                <a:gd name="T100" fmla="*/ 106 w 120"/>
                <a:gd name="T101" fmla="*/ 3 h 3"/>
                <a:gd name="T102" fmla="*/ 105 w 120"/>
                <a:gd name="T103" fmla="*/ 1 h 3"/>
                <a:gd name="T104" fmla="*/ 105 w 120"/>
                <a:gd name="T105" fmla="*/ 1 h 3"/>
                <a:gd name="T106" fmla="*/ 106 w 120"/>
                <a:gd name="T107" fmla="*/ 0 h 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3"/>
                <a:gd name="T164" fmla="*/ 120 w 120"/>
                <a:gd name="T165" fmla="*/ 3 h 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3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"/>
                    <a:pt x="14" y="3"/>
                    <a:pt x="13" y="3"/>
                  </a:cubicBezTo>
                  <a:cubicBezTo>
                    <a:pt x="9" y="3"/>
                    <a:pt x="5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0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2"/>
                    <a:pt x="35" y="3"/>
                    <a:pt x="34" y="3"/>
                  </a:cubicBezTo>
                  <a:cubicBezTo>
                    <a:pt x="30" y="3"/>
                    <a:pt x="26" y="3"/>
                    <a:pt x="22" y="3"/>
                  </a:cubicBezTo>
                  <a:cubicBezTo>
                    <a:pt x="21" y="3"/>
                    <a:pt x="21" y="2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0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7" y="2"/>
                    <a:pt x="56" y="3"/>
                    <a:pt x="55" y="3"/>
                  </a:cubicBezTo>
                  <a:cubicBezTo>
                    <a:pt x="51" y="3"/>
                    <a:pt x="47" y="3"/>
                    <a:pt x="43" y="3"/>
                  </a:cubicBezTo>
                  <a:cubicBezTo>
                    <a:pt x="42" y="3"/>
                    <a:pt x="42" y="2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0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0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2"/>
                    <a:pt x="77" y="3"/>
                    <a:pt x="76" y="3"/>
                  </a:cubicBezTo>
                  <a:cubicBezTo>
                    <a:pt x="72" y="3"/>
                    <a:pt x="68" y="3"/>
                    <a:pt x="64" y="3"/>
                  </a:cubicBezTo>
                  <a:cubicBezTo>
                    <a:pt x="63" y="3"/>
                    <a:pt x="63" y="2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0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0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2"/>
                    <a:pt x="98" y="3"/>
                    <a:pt x="97" y="3"/>
                  </a:cubicBezTo>
                  <a:cubicBezTo>
                    <a:pt x="93" y="3"/>
                    <a:pt x="89" y="3"/>
                    <a:pt x="85" y="3"/>
                  </a:cubicBezTo>
                  <a:cubicBezTo>
                    <a:pt x="84" y="3"/>
                    <a:pt x="84" y="2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0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0"/>
                    <a:pt x="120" y="1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0" y="2"/>
                    <a:pt x="119" y="3"/>
                    <a:pt x="118" y="3"/>
                  </a:cubicBezTo>
                  <a:cubicBezTo>
                    <a:pt x="114" y="3"/>
                    <a:pt x="110" y="3"/>
                    <a:pt x="106" y="3"/>
                  </a:cubicBezTo>
                  <a:cubicBezTo>
                    <a:pt x="105" y="3"/>
                    <a:pt x="105" y="2"/>
                    <a:pt x="105" y="1"/>
                  </a:cubicBezTo>
                  <a:cubicBezTo>
                    <a:pt x="105" y="1"/>
                    <a:pt x="105" y="1"/>
                    <a:pt x="105" y="1"/>
                  </a:cubicBezTo>
                  <a:cubicBezTo>
                    <a:pt x="105" y="0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BCE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24" name="Freeform 8"/>
            <p:cNvSpPr>
              <a:spLocks noChangeArrowheads="1"/>
            </p:cNvSpPr>
            <p:nvPr/>
          </p:nvSpPr>
          <p:spPr bwMode="auto">
            <a:xfrm>
              <a:off x="1704690" y="5474604"/>
              <a:ext cx="416995" cy="1205588"/>
            </a:xfrm>
            <a:custGeom>
              <a:avLst/>
              <a:gdLst>
                <a:gd name="T0" fmla="*/ 0 w 314"/>
                <a:gd name="T1" fmla="*/ 0 h 900"/>
                <a:gd name="T2" fmla="*/ 314 w 314"/>
                <a:gd name="T3" fmla="*/ 298 h 900"/>
                <a:gd name="T4" fmla="*/ 314 w 314"/>
                <a:gd name="T5" fmla="*/ 900 h 900"/>
                <a:gd name="T6" fmla="*/ 0 w 314"/>
                <a:gd name="T7" fmla="*/ 602 h 900"/>
                <a:gd name="T8" fmla="*/ 0 w 314"/>
                <a:gd name="T9" fmla="*/ 0 h 900"/>
                <a:gd name="T10" fmla="*/ 0 w 314"/>
                <a:gd name="T11" fmla="*/ 0 h 9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4"/>
                <a:gd name="T19" fmla="*/ 0 h 900"/>
                <a:gd name="T20" fmla="*/ 314 w 314"/>
                <a:gd name="T21" fmla="*/ 900 h 9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4" h="900">
                  <a:moveTo>
                    <a:pt x="0" y="0"/>
                  </a:moveTo>
                  <a:lnTo>
                    <a:pt x="314" y="298"/>
                  </a:lnTo>
                  <a:lnTo>
                    <a:pt x="314" y="900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6F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25" name="Freeform 9"/>
            <p:cNvSpPr>
              <a:spLocks noEditPoints="1" noChangeArrowheads="1"/>
            </p:cNvSpPr>
            <p:nvPr/>
          </p:nvSpPr>
          <p:spPr bwMode="auto">
            <a:xfrm>
              <a:off x="1704690" y="6175185"/>
              <a:ext cx="416995" cy="435351"/>
            </a:xfrm>
            <a:custGeom>
              <a:avLst/>
              <a:gdLst>
                <a:gd name="T0" fmla="*/ 60 w 60"/>
                <a:gd name="T1" fmla="*/ 57 h 62"/>
                <a:gd name="T2" fmla="*/ 60 w 60"/>
                <a:gd name="T3" fmla="*/ 62 h 62"/>
                <a:gd name="T4" fmla="*/ 53 w 60"/>
                <a:gd name="T5" fmla="*/ 56 h 62"/>
                <a:gd name="T6" fmla="*/ 53 w 60"/>
                <a:gd name="T7" fmla="*/ 53 h 62"/>
                <a:gd name="T8" fmla="*/ 53 w 60"/>
                <a:gd name="T9" fmla="*/ 53 h 62"/>
                <a:gd name="T10" fmla="*/ 56 w 60"/>
                <a:gd name="T11" fmla="*/ 53 h 62"/>
                <a:gd name="T12" fmla="*/ 60 w 60"/>
                <a:gd name="T13" fmla="*/ 57 h 62"/>
                <a:gd name="T14" fmla="*/ 0 w 60"/>
                <a:gd name="T15" fmla="*/ 4 h 62"/>
                <a:gd name="T16" fmla="*/ 0 w 60"/>
                <a:gd name="T17" fmla="*/ 0 h 62"/>
                <a:gd name="T18" fmla="*/ 3 w 60"/>
                <a:gd name="T19" fmla="*/ 3 h 62"/>
                <a:gd name="T20" fmla="*/ 4 w 60"/>
                <a:gd name="T21" fmla="*/ 6 h 62"/>
                <a:gd name="T22" fmla="*/ 4 w 60"/>
                <a:gd name="T23" fmla="*/ 6 h 62"/>
                <a:gd name="T24" fmla="*/ 1 w 60"/>
                <a:gd name="T25" fmla="*/ 6 h 62"/>
                <a:gd name="T26" fmla="*/ 0 w 60"/>
                <a:gd name="T27" fmla="*/ 4 h 62"/>
                <a:gd name="T28" fmla="*/ 10 w 60"/>
                <a:gd name="T29" fmla="*/ 10 h 62"/>
                <a:gd name="T30" fmla="*/ 19 w 60"/>
                <a:gd name="T31" fmla="*/ 18 h 62"/>
                <a:gd name="T32" fmla="*/ 19 w 60"/>
                <a:gd name="T33" fmla="*/ 20 h 62"/>
                <a:gd name="T34" fmla="*/ 19 w 60"/>
                <a:gd name="T35" fmla="*/ 20 h 62"/>
                <a:gd name="T36" fmla="*/ 16 w 60"/>
                <a:gd name="T37" fmla="*/ 20 h 62"/>
                <a:gd name="T38" fmla="*/ 8 w 60"/>
                <a:gd name="T39" fmla="*/ 12 h 62"/>
                <a:gd name="T40" fmla="*/ 8 w 60"/>
                <a:gd name="T41" fmla="*/ 10 h 62"/>
                <a:gd name="T42" fmla="*/ 8 w 60"/>
                <a:gd name="T43" fmla="*/ 10 h 62"/>
                <a:gd name="T44" fmla="*/ 10 w 60"/>
                <a:gd name="T45" fmla="*/ 10 h 62"/>
                <a:gd name="T46" fmla="*/ 25 w 60"/>
                <a:gd name="T47" fmla="*/ 24 h 62"/>
                <a:gd name="T48" fmla="*/ 34 w 60"/>
                <a:gd name="T49" fmla="*/ 32 h 62"/>
                <a:gd name="T50" fmla="*/ 34 w 60"/>
                <a:gd name="T51" fmla="*/ 35 h 62"/>
                <a:gd name="T52" fmla="*/ 34 w 60"/>
                <a:gd name="T53" fmla="*/ 35 h 62"/>
                <a:gd name="T54" fmla="*/ 32 w 60"/>
                <a:gd name="T55" fmla="*/ 35 h 62"/>
                <a:gd name="T56" fmla="*/ 23 w 60"/>
                <a:gd name="T57" fmla="*/ 27 h 62"/>
                <a:gd name="T58" fmla="*/ 23 w 60"/>
                <a:gd name="T59" fmla="*/ 24 h 62"/>
                <a:gd name="T60" fmla="*/ 23 w 60"/>
                <a:gd name="T61" fmla="*/ 24 h 62"/>
                <a:gd name="T62" fmla="*/ 25 w 60"/>
                <a:gd name="T63" fmla="*/ 24 h 62"/>
                <a:gd name="T64" fmla="*/ 41 w 60"/>
                <a:gd name="T65" fmla="*/ 39 h 62"/>
                <a:gd name="T66" fmla="*/ 49 w 60"/>
                <a:gd name="T67" fmla="*/ 47 h 62"/>
                <a:gd name="T68" fmla="*/ 49 w 60"/>
                <a:gd name="T69" fmla="*/ 49 h 62"/>
                <a:gd name="T70" fmla="*/ 49 w 60"/>
                <a:gd name="T71" fmla="*/ 49 h 62"/>
                <a:gd name="T72" fmla="*/ 47 w 60"/>
                <a:gd name="T73" fmla="*/ 49 h 62"/>
                <a:gd name="T74" fmla="*/ 38 w 60"/>
                <a:gd name="T75" fmla="*/ 41 h 62"/>
                <a:gd name="T76" fmla="*/ 38 w 60"/>
                <a:gd name="T77" fmla="*/ 39 h 62"/>
                <a:gd name="T78" fmla="*/ 38 w 60"/>
                <a:gd name="T79" fmla="*/ 39 h 62"/>
                <a:gd name="T80" fmla="*/ 41 w 60"/>
                <a:gd name="T81" fmla="*/ 39 h 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"/>
                <a:gd name="T124" fmla="*/ 0 h 62"/>
                <a:gd name="T125" fmla="*/ 60 w 60"/>
                <a:gd name="T126" fmla="*/ 62 h 6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" h="62">
                  <a:moveTo>
                    <a:pt x="60" y="57"/>
                  </a:moveTo>
                  <a:cubicBezTo>
                    <a:pt x="60" y="62"/>
                    <a:pt x="60" y="62"/>
                    <a:pt x="60" y="62"/>
                  </a:cubicBezTo>
                  <a:cubicBezTo>
                    <a:pt x="58" y="60"/>
                    <a:pt x="56" y="58"/>
                    <a:pt x="53" y="56"/>
                  </a:cubicBezTo>
                  <a:cubicBezTo>
                    <a:pt x="53" y="55"/>
                    <a:pt x="53" y="54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3"/>
                    <a:pt x="55" y="53"/>
                    <a:pt x="56" y="53"/>
                  </a:cubicBezTo>
                  <a:cubicBezTo>
                    <a:pt x="57" y="55"/>
                    <a:pt x="58" y="56"/>
                    <a:pt x="60" y="57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3" y="3"/>
                  </a:cubicBezTo>
                  <a:cubicBezTo>
                    <a:pt x="4" y="4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7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  <a:moveTo>
                    <a:pt x="10" y="10"/>
                  </a:moveTo>
                  <a:cubicBezTo>
                    <a:pt x="13" y="13"/>
                    <a:pt x="16" y="15"/>
                    <a:pt x="19" y="18"/>
                  </a:cubicBezTo>
                  <a:cubicBezTo>
                    <a:pt x="19" y="19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21"/>
                    <a:pt x="17" y="21"/>
                    <a:pt x="16" y="20"/>
                  </a:cubicBezTo>
                  <a:cubicBezTo>
                    <a:pt x="14" y="18"/>
                    <a:pt x="11" y="15"/>
                    <a:pt x="8" y="12"/>
                  </a:cubicBezTo>
                  <a:cubicBezTo>
                    <a:pt x="7" y="12"/>
                    <a:pt x="7" y="11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9"/>
                    <a:pt x="9" y="9"/>
                    <a:pt x="10" y="10"/>
                  </a:cubicBezTo>
                  <a:close/>
                  <a:moveTo>
                    <a:pt x="25" y="24"/>
                  </a:moveTo>
                  <a:cubicBezTo>
                    <a:pt x="28" y="27"/>
                    <a:pt x="31" y="30"/>
                    <a:pt x="34" y="32"/>
                  </a:cubicBezTo>
                  <a:cubicBezTo>
                    <a:pt x="35" y="33"/>
                    <a:pt x="35" y="34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29" y="32"/>
                    <a:pt x="26" y="29"/>
                    <a:pt x="23" y="27"/>
                  </a:cubicBezTo>
                  <a:cubicBezTo>
                    <a:pt x="22" y="26"/>
                    <a:pt x="22" y="25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4" y="24"/>
                    <a:pt x="25" y="24"/>
                    <a:pt x="25" y="24"/>
                  </a:cubicBezTo>
                  <a:close/>
                  <a:moveTo>
                    <a:pt x="41" y="39"/>
                  </a:moveTo>
                  <a:cubicBezTo>
                    <a:pt x="43" y="42"/>
                    <a:pt x="46" y="44"/>
                    <a:pt x="49" y="47"/>
                  </a:cubicBezTo>
                  <a:cubicBezTo>
                    <a:pt x="50" y="48"/>
                    <a:pt x="50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8" y="50"/>
                    <a:pt x="47" y="50"/>
                    <a:pt x="47" y="49"/>
                  </a:cubicBezTo>
                  <a:cubicBezTo>
                    <a:pt x="44" y="47"/>
                    <a:pt x="41" y="44"/>
                    <a:pt x="38" y="41"/>
                  </a:cubicBezTo>
                  <a:cubicBezTo>
                    <a:pt x="38" y="41"/>
                    <a:pt x="38" y="40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9" y="38"/>
                    <a:pt x="40" y="38"/>
                    <a:pt x="41" y="39"/>
                  </a:cubicBezTo>
                  <a:close/>
                </a:path>
              </a:pathLst>
            </a:custGeom>
            <a:solidFill>
              <a:srgbClr val="369C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26" name="Freeform 10"/>
            <p:cNvSpPr>
              <a:spLocks noChangeArrowheads="1"/>
            </p:cNvSpPr>
            <p:nvPr/>
          </p:nvSpPr>
          <p:spPr bwMode="auto">
            <a:xfrm>
              <a:off x="1343472" y="4421724"/>
              <a:ext cx="904374" cy="806404"/>
            </a:xfrm>
            <a:custGeom>
              <a:avLst/>
              <a:gdLst>
                <a:gd name="T0" fmla="*/ 0 w 681"/>
                <a:gd name="T1" fmla="*/ 0 h 602"/>
                <a:gd name="T2" fmla="*/ 681 w 681"/>
                <a:gd name="T3" fmla="*/ 0 h 602"/>
                <a:gd name="T4" fmla="*/ 681 w 681"/>
                <a:gd name="T5" fmla="*/ 602 h 602"/>
                <a:gd name="T6" fmla="*/ 0 w 681"/>
                <a:gd name="T7" fmla="*/ 602 h 602"/>
                <a:gd name="T8" fmla="*/ 183 w 681"/>
                <a:gd name="T9" fmla="*/ 304 h 602"/>
                <a:gd name="T10" fmla="*/ 0 w 681"/>
                <a:gd name="T11" fmla="*/ 0 h 602"/>
                <a:gd name="T12" fmla="*/ 0 w 68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1"/>
                <a:gd name="T22" fmla="*/ 0 h 602"/>
                <a:gd name="T23" fmla="*/ 681 w 68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1" h="602">
                  <a:moveTo>
                    <a:pt x="0" y="0"/>
                  </a:moveTo>
                  <a:lnTo>
                    <a:pt x="681" y="0"/>
                  </a:lnTo>
                  <a:lnTo>
                    <a:pt x="681" y="602"/>
                  </a:lnTo>
                  <a:lnTo>
                    <a:pt x="0" y="602"/>
                  </a:lnTo>
                  <a:lnTo>
                    <a:pt x="183" y="30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27" name="Freeform 11"/>
            <p:cNvSpPr>
              <a:spLocks noEditPoints="1" noChangeArrowheads="1"/>
            </p:cNvSpPr>
            <p:nvPr/>
          </p:nvSpPr>
          <p:spPr bwMode="auto">
            <a:xfrm>
              <a:off x="1440417" y="4471287"/>
              <a:ext cx="835317" cy="28130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FEEA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28" name="Freeform 12"/>
            <p:cNvSpPr>
              <a:spLocks noEditPoints="1" noChangeArrowheads="1"/>
            </p:cNvSpPr>
            <p:nvPr/>
          </p:nvSpPr>
          <p:spPr bwMode="auto">
            <a:xfrm>
              <a:off x="1440417" y="5151775"/>
              <a:ext cx="835317" cy="28130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FEEA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29" name="Freeform 13"/>
            <p:cNvSpPr>
              <a:spLocks noChangeArrowheads="1"/>
            </p:cNvSpPr>
            <p:nvPr/>
          </p:nvSpPr>
          <p:spPr bwMode="auto">
            <a:xfrm>
              <a:off x="1704690" y="4105592"/>
              <a:ext cx="416995" cy="1206928"/>
            </a:xfrm>
            <a:custGeom>
              <a:avLst/>
              <a:gdLst>
                <a:gd name="T0" fmla="*/ 0 w 314"/>
                <a:gd name="T1" fmla="*/ 0 h 901"/>
                <a:gd name="T2" fmla="*/ 314 w 314"/>
                <a:gd name="T3" fmla="*/ 299 h 901"/>
                <a:gd name="T4" fmla="*/ 314 w 314"/>
                <a:gd name="T5" fmla="*/ 901 h 901"/>
                <a:gd name="T6" fmla="*/ 0 w 314"/>
                <a:gd name="T7" fmla="*/ 603 h 901"/>
                <a:gd name="T8" fmla="*/ 0 w 314"/>
                <a:gd name="T9" fmla="*/ 0 h 901"/>
                <a:gd name="T10" fmla="*/ 0 w 314"/>
                <a:gd name="T11" fmla="*/ 0 h 9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4"/>
                <a:gd name="T19" fmla="*/ 0 h 901"/>
                <a:gd name="T20" fmla="*/ 314 w 314"/>
                <a:gd name="T21" fmla="*/ 901 h 9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4" h="901">
                  <a:moveTo>
                    <a:pt x="0" y="0"/>
                  </a:moveTo>
                  <a:lnTo>
                    <a:pt x="314" y="299"/>
                  </a:lnTo>
                  <a:lnTo>
                    <a:pt x="314" y="901"/>
                  </a:lnTo>
                  <a:lnTo>
                    <a:pt x="0" y="60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6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0" name="Freeform 14"/>
            <p:cNvSpPr>
              <a:spLocks noEditPoints="1" noChangeArrowheads="1"/>
            </p:cNvSpPr>
            <p:nvPr/>
          </p:nvSpPr>
          <p:spPr bwMode="auto">
            <a:xfrm>
              <a:off x="1704690" y="4807512"/>
              <a:ext cx="416995" cy="427314"/>
            </a:xfrm>
            <a:custGeom>
              <a:avLst/>
              <a:gdLst>
                <a:gd name="T0" fmla="*/ 60 w 60"/>
                <a:gd name="T1" fmla="*/ 57 h 61"/>
                <a:gd name="T2" fmla="*/ 60 w 60"/>
                <a:gd name="T3" fmla="*/ 61 h 61"/>
                <a:gd name="T4" fmla="*/ 53 w 60"/>
                <a:gd name="T5" fmla="*/ 55 h 61"/>
                <a:gd name="T6" fmla="*/ 53 w 60"/>
                <a:gd name="T7" fmla="*/ 53 h 61"/>
                <a:gd name="T8" fmla="*/ 53 w 60"/>
                <a:gd name="T9" fmla="*/ 53 h 61"/>
                <a:gd name="T10" fmla="*/ 56 w 60"/>
                <a:gd name="T11" fmla="*/ 53 h 61"/>
                <a:gd name="T12" fmla="*/ 60 w 60"/>
                <a:gd name="T13" fmla="*/ 57 h 61"/>
                <a:gd name="T14" fmla="*/ 0 w 60"/>
                <a:gd name="T15" fmla="*/ 4 h 61"/>
                <a:gd name="T16" fmla="*/ 0 w 60"/>
                <a:gd name="T17" fmla="*/ 0 h 61"/>
                <a:gd name="T18" fmla="*/ 3 w 60"/>
                <a:gd name="T19" fmla="*/ 3 h 61"/>
                <a:gd name="T20" fmla="*/ 4 w 60"/>
                <a:gd name="T21" fmla="*/ 6 h 61"/>
                <a:gd name="T22" fmla="*/ 4 w 60"/>
                <a:gd name="T23" fmla="*/ 6 h 61"/>
                <a:gd name="T24" fmla="*/ 1 w 60"/>
                <a:gd name="T25" fmla="*/ 6 h 61"/>
                <a:gd name="T26" fmla="*/ 0 w 60"/>
                <a:gd name="T27" fmla="*/ 4 h 61"/>
                <a:gd name="T28" fmla="*/ 10 w 60"/>
                <a:gd name="T29" fmla="*/ 10 h 61"/>
                <a:gd name="T30" fmla="*/ 19 w 60"/>
                <a:gd name="T31" fmla="*/ 18 h 61"/>
                <a:gd name="T32" fmla="*/ 19 w 60"/>
                <a:gd name="T33" fmla="*/ 20 h 61"/>
                <a:gd name="T34" fmla="*/ 19 w 60"/>
                <a:gd name="T35" fmla="*/ 20 h 61"/>
                <a:gd name="T36" fmla="*/ 16 w 60"/>
                <a:gd name="T37" fmla="*/ 20 h 61"/>
                <a:gd name="T38" fmla="*/ 8 w 60"/>
                <a:gd name="T39" fmla="*/ 12 h 61"/>
                <a:gd name="T40" fmla="*/ 8 w 60"/>
                <a:gd name="T41" fmla="*/ 10 h 61"/>
                <a:gd name="T42" fmla="*/ 8 w 60"/>
                <a:gd name="T43" fmla="*/ 10 h 61"/>
                <a:gd name="T44" fmla="*/ 10 w 60"/>
                <a:gd name="T45" fmla="*/ 10 h 61"/>
                <a:gd name="T46" fmla="*/ 25 w 60"/>
                <a:gd name="T47" fmla="*/ 24 h 61"/>
                <a:gd name="T48" fmla="*/ 34 w 60"/>
                <a:gd name="T49" fmla="*/ 32 h 61"/>
                <a:gd name="T50" fmla="*/ 34 w 60"/>
                <a:gd name="T51" fmla="*/ 35 h 61"/>
                <a:gd name="T52" fmla="*/ 34 w 60"/>
                <a:gd name="T53" fmla="*/ 35 h 61"/>
                <a:gd name="T54" fmla="*/ 32 w 60"/>
                <a:gd name="T55" fmla="*/ 35 h 61"/>
                <a:gd name="T56" fmla="*/ 23 w 60"/>
                <a:gd name="T57" fmla="*/ 27 h 61"/>
                <a:gd name="T58" fmla="*/ 23 w 60"/>
                <a:gd name="T59" fmla="*/ 24 h 61"/>
                <a:gd name="T60" fmla="*/ 23 w 60"/>
                <a:gd name="T61" fmla="*/ 24 h 61"/>
                <a:gd name="T62" fmla="*/ 25 w 60"/>
                <a:gd name="T63" fmla="*/ 24 h 61"/>
                <a:gd name="T64" fmla="*/ 41 w 60"/>
                <a:gd name="T65" fmla="*/ 39 h 61"/>
                <a:gd name="T66" fmla="*/ 49 w 60"/>
                <a:gd name="T67" fmla="*/ 47 h 61"/>
                <a:gd name="T68" fmla="*/ 49 w 60"/>
                <a:gd name="T69" fmla="*/ 49 h 61"/>
                <a:gd name="T70" fmla="*/ 49 w 60"/>
                <a:gd name="T71" fmla="*/ 49 h 61"/>
                <a:gd name="T72" fmla="*/ 47 w 60"/>
                <a:gd name="T73" fmla="*/ 49 h 61"/>
                <a:gd name="T74" fmla="*/ 38 w 60"/>
                <a:gd name="T75" fmla="*/ 41 h 61"/>
                <a:gd name="T76" fmla="*/ 38 w 60"/>
                <a:gd name="T77" fmla="*/ 39 h 61"/>
                <a:gd name="T78" fmla="*/ 38 w 60"/>
                <a:gd name="T79" fmla="*/ 39 h 61"/>
                <a:gd name="T80" fmla="*/ 41 w 60"/>
                <a:gd name="T81" fmla="*/ 39 h 6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"/>
                <a:gd name="T124" fmla="*/ 0 h 61"/>
                <a:gd name="T125" fmla="*/ 60 w 60"/>
                <a:gd name="T126" fmla="*/ 61 h 6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" h="61">
                  <a:moveTo>
                    <a:pt x="60" y="57"/>
                  </a:moveTo>
                  <a:cubicBezTo>
                    <a:pt x="60" y="61"/>
                    <a:pt x="60" y="61"/>
                    <a:pt x="60" y="61"/>
                  </a:cubicBezTo>
                  <a:cubicBezTo>
                    <a:pt x="58" y="59"/>
                    <a:pt x="56" y="57"/>
                    <a:pt x="53" y="55"/>
                  </a:cubicBezTo>
                  <a:cubicBezTo>
                    <a:pt x="53" y="55"/>
                    <a:pt x="53" y="54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2"/>
                    <a:pt x="55" y="52"/>
                    <a:pt x="56" y="53"/>
                  </a:cubicBezTo>
                  <a:cubicBezTo>
                    <a:pt x="57" y="54"/>
                    <a:pt x="58" y="56"/>
                    <a:pt x="60" y="57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3" y="3"/>
                  </a:cubicBezTo>
                  <a:cubicBezTo>
                    <a:pt x="4" y="4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2" y="6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  <a:moveTo>
                    <a:pt x="10" y="10"/>
                  </a:moveTo>
                  <a:cubicBezTo>
                    <a:pt x="13" y="12"/>
                    <a:pt x="16" y="15"/>
                    <a:pt x="19" y="18"/>
                  </a:cubicBezTo>
                  <a:cubicBezTo>
                    <a:pt x="19" y="18"/>
                    <a:pt x="19" y="19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21"/>
                    <a:pt x="17" y="21"/>
                    <a:pt x="16" y="20"/>
                  </a:cubicBezTo>
                  <a:cubicBezTo>
                    <a:pt x="14" y="17"/>
                    <a:pt x="11" y="15"/>
                    <a:pt x="8" y="12"/>
                  </a:cubicBezTo>
                  <a:cubicBezTo>
                    <a:pt x="7" y="11"/>
                    <a:pt x="7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9"/>
                    <a:pt x="9" y="9"/>
                    <a:pt x="10" y="10"/>
                  </a:cubicBezTo>
                  <a:close/>
                  <a:moveTo>
                    <a:pt x="25" y="24"/>
                  </a:moveTo>
                  <a:cubicBezTo>
                    <a:pt x="28" y="27"/>
                    <a:pt x="31" y="30"/>
                    <a:pt x="34" y="32"/>
                  </a:cubicBezTo>
                  <a:cubicBezTo>
                    <a:pt x="35" y="33"/>
                    <a:pt x="35" y="34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29" y="32"/>
                    <a:pt x="26" y="29"/>
                    <a:pt x="23" y="27"/>
                  </a:cubicBezTo>
                  <a:cubicBezTo>
                    <a:pt x="22" y="26"/>
                    <a:pt x="22" y="25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4" y="24"/>
                    <a:pt x="25" y="23"/>
                    <a:pt x="25" y="24"/>
                  </a:cubicBezTo>
                  <a:close/>
                  <a:moveTo>
                    <a:pt x="41" y="39"/>
                  </a:moveTo>
                  <a:cubicBezTo>
                    <a:pt x="43" y="41"/>
                    <a:pt x="46" y="44"/>
                    <a:pt x="49" y="47"/>
                  </a:cubicBezTo>
                  <a:cubicBezTo>
                    <a:pt x="50" y="47"/>
                    <a:pt x="50" y="48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8" y="50"/>
                    <a:pt x="47" y="50"/>
                    <a:pt x="47" y="49"/>
                  </a:cubicBezTo>
                  <a:cubicBezTo>
                    <a:pt x="44" y="46"/>
                    <a:pt x="41" y="44"/>
                    <a:pt x="38" y="41"/>
                  </a:cubicBezTo>
                  <a:cubicBezTo>
                    <a:pt x="38" y="40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9" y="38"/>
                    <a:pt x="40" y="38"/>
                    <a:pt x="41" y="39"/>
                  </a:cubicBezTo>
                  <a:close/>
                </a:path>
              </a:pathLst>
            </a:custGeom>
            <a:solidFill>
              <a:srgbClr val="F4B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1" name="Freeform 15"/>
            <p:cNvSpPr>
              <a:spLocks noChangeArrowheads="1"/>
            </p:cNvSpPr>
            <p:nvPr/>
          </p:nvSpPr>
          <p:spPr bwMode="auto">
            <a:xfrm>
              <a:off x="1343472" y="3047353"/>
              <a:ext cx="904374" cy="806404"/>
            </a:xfrm>
            <a:custGeom>
              <a:avLst/>
              <a:gdLst>
                <a:gd name="T0" fmla="*/ 0 w 681"/>
                <a:gd name="T1" fmla="*/ 0 h 602"/>
                <a:gd name="T2" fmla="*/ 681 w 681"/>
                <a:gd name="T3" fmla="*/ 0 h 602"/>
                <a:gd name="T4" fmla="*/ 681 w 681"/>
                <a:gd name="T5" fmla="*/ 602 h 602"/>
                <a:gd name="T6" fmla="*/ 0 w 681"/>
                <a:gd name="T7" fmla="*/ 602 h 602"/>
                <a:gd name="T8" fmla="*/ 183 w 681"/>
                <a:gd name="T9" fmla="*/ 303 h 602"/>
                <a:gd name="T10" fmla="*/ 0 w 681"/>
                <a:gd name="T11" fmla="*/ 0 h 602"/>
                <a:gd name="T12" fmla="*/ 0 w 68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1"/>
                <a:gd name="T22" fmla="*/ 0 h 602"/>
                <a:gd name="T23" fmla="*/ 681 w 68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1" h="602">
                  <a:moveTo>
                    <a:pt x="0" y="0"/>
                  </a:moveTo>
                  <a:lnTo>
                    <a:pt x="681" y="0"/>
                  </a:lnTo>
                  <a:lnTo>
                    <a:pt x="681" y="602"/>
                  </a:lnTo>
                  <a:lnTo>
                    <a:pt x="0" y="602"/>
                  </a:lnTo>
                  <a:lnTo>
                    <a:pt x="183" y="30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9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2" name="Freeform 16"/>
            <p:cNvSpPr>
              <a:spLocks noEditPoints="1" noChangeArrowheads="1"/>
            </p:cNvSpPr>
            <p:nvPr/>
          </p:nvSpPr>
          <p:spPr bwMode="auto">
            <a:xfrm>
              <a:off x="1440417" y="3095577"/>
              <a:ext cx="835317" cy="28131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979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3" name="Freeform 17"/>
            <p:cNvSpPr>
              <a:spLocks noEditPoints="1" noChangeArrowheads="1"/>
            </p:cNvSpPr>
            <p:nvPr/>
          </p:nvSpPr>
          <p:spPr bwMode="auto">
            <a:xfrm>
              <a:off x="1440417" y="3776064"/>
              <a:ext cx="835317" cy="28131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979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4" name="Freeform 18"/>
            <p:cNvSpPr>
              <a:spLocks noChangeArrowheads="1"/>
            </p:cNvSpPr>
            <p:nvPr/>
          </p:nvSpPr>
          <p:spPr bwMode="auto">
            <a:xfrm>
              <a:off x="1704690" y="2731221"/>
              <a:ext cx="416995" cy="1206928"/>
            </a:xfrm>
            <a:custGeom>
              <a:avLst/>
              <a:gdLst>
                <a:gd name="T0" fmla="*/ 0 w 314"/>
                <a:gd name="T1" fmla="*/ 0 h 901"/>
                <a:gd name="T2" fmla="*/ 314 w 314"/>
                <a:gd name="T3" fmla="*/ 299 h 901"/>
                <a:gd name="T4" fmla="*/ 314 w 314"/>
                <a:gd name="T5" fmla="*/ 901 h 901"/>
                <a:gd name="T6" fmla="*/ 0 w 314"/>
                <a:gd name="T7" fmla="*/ 602 h 901"/>
                <a:gd name="T8" fmla="*/ 0 w 314"/>
                <a:gd name="T9" fmla="*/ 0 h 901"/>
                <a:gd name="T10" fmla="*/ 0 w 314"/>
                <a:gd name="T11" fmla="*/ 0 h 9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4"/>
                <a:gd name="T19" fmla="*/ 0 h 901"/>
                <a:gd name="T20" fmla="*/ 314 w 314"/>
                <a:gd name="T21" fmla="*/ 901 h 9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4" h="901">
                  <a:moveTo>
                    <a:pt x="0" y="0"/>
                  </a:moveTo>
                  <a:lnTo>
                    <a:pt x="314" y="299"/>
                  </a:lnTo>
                  <a:lnTo>
                    <a:pt x="314" y="901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4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5" name="Freeform 19"/>
            <p:cNvSpPr>
              <a:spLocks noEditPoints="1" noChangeArrowheads="1"/>
            </p:cNvSpPr>
            <p:nvPr/>
          </p:nvSpPr>
          <p:spPr bwMode="auto">
            <a:xfrm>
              <a:off x="1704690" y="3433141"/>
              <a:ext cx="416995" cy="427314"/>
            </a:xfrm>
            <a:custGeom>
              <a:avLst/>
              <a:gdLst>
                <a:gd name="T0" fmla="*/ 60 w 60"/>
                <a:gd name="T1" fmla="*/ 57 h 61"/>
                <a:gd name="T2" fmla="*/ 60 w 60"/>
                <a:gd name="T3" fmla="*/ 61 h 61"/>
                <a:gd name="T4" fmla="*/ 53 w 60"/>
                <a:gd name="T5" fmla="*/ 55 h 61"/>
                <a:gd name="T6" fmla="*/ 53 w 60"/>
                <a:gd name="T7" fmla="*/ 53 h 61"/>
                <a:gd name="T8" fmla="*/ 53 w 60"/>
                <a:gd name="T9" fmla="*/ 53 h 61"/>
                <a:gd name="T10" fmla="*/ 56 w 60"/>
                <a:gd name="T11" fmla="*/ 53 h 61"/>
                <a:gd name="T12" fmla="*/ 60 w 60"/>
                <a:gd name="T13" fmla="*/ 57 h 61"/>
                <a:gd name="T14" fmla="*/ 0 w 60"/>
                <a:gd name="T15" fmla="*/ 4 h 61"/>
                <a:gd name="T16" fmla="*/ 0 w 60"/>
                <a:gd name="T17" fmla="*/ 0 h 61"/>
                <a:gd name="T18" fmla="*/ 3 w 60"/>
                <a:gd name="T19" fmla="*/ 3 h 61"/>
                <a:gd name="T20" fmla="*/ 4 w 60"/>
                <a:gd name="T21" fmla="*/ 6 h 61"/>
                <a:gd name="T22" fmla="*/ 4 w 60"/>
                <a:gd name="T23" fmla="*/ 6 h 61"/>
                <a:gd name="T24" fmla="*/ 1 w 60"/>
                <a:gd name="T25" fmla="*/ 6 h 61"/>
                <a:gd name="T26" fmla="*/ 0 w 60"/>
                <a:gd name="T27" fmla="*/ 4 h 61"/>
                <a:gd name="T28" fmla="*/ 10 w 60"/>
                <a:gd name="T29" fmla="*/ 10 h 61"/>
                <a:gd name="T30" fmla="*/ 19 w 60"/>
                <a:gd name="T31" fmla="*/ 18 h 61"/>
                <a:gd name="T32" fmla="*/ 19 w 60"/>
                <a:gd name="T33" fmla="*/ 20 h 61"/>
                <a:gd name="T34" fmla="*/ 19 w 60"/>
                <a:gd name="T35" fmla="*/ 20 h 61"/>
                <a:gd name="T36" fmla="*/ 16 w 60"/>
                <a:gd name="T37" fmla="*/ 20 h 61"/>
                <a:gd name="T38" fmla="*/ 8 w 60"/>
                <a:gd name="T39" fmla="*/ 12 h 61"/>
                <a:gd name="T40" fmla="*/ 8 w 60"/>
                <a:gd name="T41" fmla="*/ 10 h 61"/>
                <a:gd name="T42" fmla="*/ 8 w 60"/>
                <a:gd name="T43" fmla="*/ 10 h 61"/>
                <a:gd name="T44" fmla="*/ 10 w 60"/>
                <a:gd name="T45" fmla="*/ 10 h 61"/>
                <a:gd name="T46" fmla="*/ 25 w 60"/>
                <a:gd name="T47" fmla="*/ 24 h 61"/>
                <a:gd name="T48" fmla="*/ 34 w 60"/>
                <a:gd name="T49" fmla="*/ 32 h 61"/>
                <a:gd name="T50" fmla="*/ 34 w 60"/>
                <a:gd name="T51" fmla="*/ 35 h 61"/>
                <a:gd name="T52" fmla="*/ 34 w 60"/>
                <a:gd name="T53" fmla="*/ 35 h 61"/>
                <a:gd name="T54" fmla="*/ 32 w 60"/>
                <a:gd name="T55" fmla="*/ 35 h 61"/>
                <a:gd name="T56" fmla="*/ 23 w 60"/>
                <a:gd name="T57" fmla="*/ 26 h 61"/>
                <a:gd name="T58" fmla="*/ 23 w 60"/>
                <a:gd name="T59" fmla="*/ 24 h 61"/>
                <a:gd name="T60" fmla="*/ 23 w 60"/>
                <a:gd name="T61" fmla="*/ 24 h 61"/>
                <a:gd name="T62" fmla="*/ 25 w 60"/>
                <a:gd name="T63" fmla="*/ 24 h 61"/>
                <a:gd name="T64" fmla="*/ 41 w 60"/>
                <a:gd name="T65" fmla="*/ 39 h 61"/>
                <a:gd name="T66" fmla="*/ 49 w 60"/>
                <a:gd name="T67" fmla="*/ 47 h 61"/>
                <a:gd name="T68" fmla="*/ 49 w 60"/>
                <a:gd name="T69" fmla="*/ 49 h 61"/>
                <a:gd name="T70" fmla="*/ 49 w 60"/>
                <a:gd name="T71" fmla="*/ 49 h 61"/>
                <a:gd name="T72" fmla="*/ 47 w 60"/>
                <a:gd name="T73" fmla="*/ 49 h 61"/>
                <a:gd name="T74" fmla="*/ 38 w 60"/>
                <a:gd name="T75" fmla="*/ 41 h 61"/>
                <a:gd name="T76" fmla="*/ 38 w 60"/>
                <a:gd name="T77" fmla="*/ 39 h 61"/>
                <a:gd name="T78" fmla="*/ 38 w 60"/>
                <a:gd name="T79" fmla="*/ 39 h 61"/>
                <a:gd name="T80" fmla="*/ 41 w 60"/>
                <a:gd name="T81" fmla="*/ 39 h 6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"/>
                <a:gd name="T124" fmla="*/ 0 h 61"/>
                <a:gd name="T125" fmla="*/ 60 w 60"/>
                <a:gd name="T126" fmla="*/ 61 h 6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" h="61">
                  <a:moveTo>
                    <a:pt x="60" y="57"/>
                  </a:moveTo>
                  <a:cubicBezTo>
                    <a:pt x="60" y="61"/>
                    <a:pt x="60" y="61"/>
                    <a:pt x="60" y="61"/>
                  </a:cubicBezTo>
                  <a:cubicBezTo>
                    <a:pt x="58" y="59"/>
                    <a:pt x="56" y="57"/>
                    <a:pt x="53" y="55"/>
                  </a:cubicBezTo>
                  <a:cubicBezTo>
                    <a:pt x="53" y="55"/>
                    <a:pt x="53" y="54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2"/>
                    <a:pt x="55" y="52"/>
                    <a:pt x="56" y="53"/>
                  </a:cubicBezTo>
                  <a:cubicBezTo>
                    <a:pt x="57" y="54"/>
                    <a:pt x="58" y="55"/>
                    <a:pt x="60" y="57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3" y="3"/>
                  </a:cubicBezTo>
                  <a:cubicBezTo>
                    <a:pt x="4" y="4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2" y="6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  <a:moveTo>
                    <a:pt x="10" y="10"/>
                  </a:moveTo>
                  <a:cubicBezTo>
                    <a:pt x="13" y="12"/>
                    <a:pt x="16" y="15"/>
                    <a:pt x="19" y="18"/>
                  </a:cubicBezTo>
                  <a:cubicBezTo>
                    <a:pt x="19" y="18"/>
                    <a:pt x="19" y="19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21"/>
                    <a:pt x="17" y="21"/>
                    <a:pt x="16" y="20"/>
                  </a:cubicBezTo>
                  <a:cubicBezTo>
                    <a:pt x="14" y="17"/>
                    <a:pt x="11" y="15"/>
                    <a:pt x="8" y="12"/>
                  </a:cubicBezTo>
                  <a:cubicBezTo>
                    <a:pt x="7" y="11"/>
                    <a:pt x="7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9"/>
                    <a:pt x="9" y="9"/>
                    <a:pt x="10" y="10"/>
                  </a:cubicBezTo>
                  <a:close/>
                  <a:moveTo>
                    <a:pt x="25" y="24"/>
                  </a:moveTo>
                  <a:cubicBezTo>
                    <a:pt x="28" y="27"/>
                    <a:pt x="31" y="29"/>
                    <a:pt x="34" y="32"/>
                  </a:cubicBezTo>
                  <a:cubicBezTo>
                    <a:pt x="35" y="33"/>
                    <a:pt x="35" y="34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29" y="32"/>
                    <a:pt x="26" y="29"/>
                    <a:pt x="23" y="26"/>
                  </a:cubicBezTo>
                  <a:cubicBezTo>
                    <a:pt x="22" y="26"/>
                    <a:pt x="22" y="25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4" y="23"/>
                    <a:pt x="25" y="23"/>
                    <a:pt x="25" y="24"/>
                  </a:cubicBezTo>
                  <a:close/>
                  <a:moveTo>
                    <a:pt x="41" y="39"/>
                  </a:moveTo>
                  <a:cubicBezTo>
                    <a:pt x="43" y="41"/>
                    <a:pt x="46" y="44"/>
                    <a:pt x="49" y="47"/>
                  </a:cubicBezTo>
                  <a:cubicBezTo>
                    <a:pt x="50" y="47"/>
                    <a:pt x="50" y="48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8" y="50"/>
                    <a:pt x="47" y="50"/>
                    <a:pt x="47" y="49"/>
                  </a:cubicBezTo>
                  <a:cubicBezTo>
                    <a:pt x="44" y="46"/>
                    <a:pt x="41" y="44"/>
                    <a:pt x="38" y="41"/>
                  </a:cubicBezTo>
                  <a:cubicBezTo>
                    <a:pt x="38" y="40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9" y="38"/>
                    <a:pt x="40" y="38"/>
                    <a:pt x="41" y="39"/>
                  </a:cubicBezTo>
                  <a:close/>
                </a:path>
              </a:pathLst>
            </a:custGeom>
            <a:solidFill>
              <a:srgbClr val="4B5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6" name="Freeform 20"/>
            <p:cNvSpPr>
              <a:spLocks noChangeArrowheads="1"/>
            </p:cNvSpPr>
            <p:nvPr/>
          </p:nvSpPr>
          <p:spPr bwMode="auto">
            <a:xfrm>
              <a:off x="1343472" y="1679681"/>
              <a:ext cx="904374" cy="806404"/>
            </a:xfrm>
            <a:custGeom>
              <a:avLst/>
              <a:gdLst>
                <a:gd name="T0" fmla="*/ 0 w 681"/>
                <a:gd name="T1" fmla="*/ 0 h 602"/>
                <a:gd name="T2" fmla="*/ 681 w 681"/>
                <a:gd name="T3" fmla="*/ 0 h 602"/>
                <a:gd name="T4" fmla="*/ 681 w 681"/>
                <a:gd name="T5" fmla="*/ 602 h 602"/>
                <a:gd name="T6" fmla="*/ 0 w 681"/>
                <a:gd name="T7" fmla="*/ 602 h 602"/>
                <a:gd name="T8" fmla="*/ 183 w 681"/>
                <a:gd name="T9" fmla="*/ 298 h 602"/>
                <a:gd name="T10" fmla="*/ 0 w 681"/>
                <a:gd name="T11" fmla="*/ 0 h 602"/>
                <a:gd name="T12" fmla="*/ 0 w 68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1"/>
                <a:gd name="T22" fmla="*/ 0 h 602"/>
                <a:gd name="T23" fmla="*/ 681 w 68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1" h="602">
                  <a:moveTo>
                    <a:pt x="0" y="0"/>
                  </a:moveTo>
                  <a:lnTo>
                    <a:pt x="681" y="0"/>
                  </a:lnTo>
                  <a:lnTo>
                    <a:pt x="681" y="602"/>
                  </a:lnTo>
                  <a:lnTo>
                    <a:pt x="0" y="602"/>
                  </a:lnTo>
                  <a:lnTo>
                    <a:pt x="183" y="29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7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7" name="Freeform 21"/>
            <p:cNvSpPr>
              <a:spLocks noEditPoints="1" noChangeArrowheads="1"/>
            </p:cNvSpPr>
            <p:nvPr/>
          </p:nvSpPr>
          <p:spPr bwMode="auto">
            <a:xfrm>
              <a:off x="1440417" y="1727905"/>
              <a:ext cx="835317" cy="28130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FAD1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8" name="Freeform 22"/>
            <p:cNvSpPr>
              <a:spLocks noEditPoints="1" noChangeArrowheads="1"/>
            </p:cNvSpPr>
            <p:nvPr/>
          </p:nvSpPr>
          <p:spPr bwMode="auto">
            <a:xfrm>
              <a:off x="1440417" y="2408392"/>
              <a:ext cx="835317" cy="21433"/>
            </a:xfrm>
            <a:custGeom>
              <a:avLst/>
              <a:gdLst>
                <a:gd name="T0" fmla="*/ 1 w 120"/>
                <a:gd name="T1" fmla="*/ 0 h 3"/>
                <a:gd name="T2" fmla="*/ 13 w 120"/>
                <a:gd name="T3" fmla="*/ 0 h 3"/>
                <a:gd name="T4" fmla="*/ 15 w 120"/>
                <a:gd name="T5" fmla="*/ 2 h 3"/>
                <a:gd name="T6" fmla="*/ 15 w 120"/>
                <a:gd name="T7" fmla="*/ 2 h 3"/>
                <a:gd name="T8" fmla="*/ 13 w 120"/>
                <a:gd name="T9" fmla="*/ 3 h 3"/>
                <a:gd name="T10" fmla="*/ 1 w 120"/>
                <a:gd name="T11" fmla="*/ 3 h 3"/>
                <a:gd name="T12" fmla="*/ 0 w 120"/>
                <a:gd name="T13" fmla="*/ 2 h 3"/>
                <a:gd name="T14" fmla="*/ 0 w 120"/>
                <a:gd name="T15" fmla="*/ 2 h 3"/>
                <a:gd name="T16" fmla="*/ 1 w 120"/>
                <a:gd name="T17" fmla="*/ 0 h 3"/>
                <a:gd name="T18" fmla="*/ 22 w 120"/>
                <a:gd name="T19" fmla="*/ 0 h 3"/>
                <a:gd name="T20" fmla="*/ 34 w 120"/>
                <a:gd name="T21" fmla="*/ 0 h 3"/>
                <a:gd name="T22" fmla="*/ 36 w 120"/>
                <a:gd name="T23" fmla="*/ 2 h 3"/>
                <a:gd name="T24" fmla="*/ 36 w 120"/>
                <a:gd name="T25" fmla="*/ 2 h 3"/>
                <a:gd name="T26" fmla="*/ 34 w 120"/>
                <a:gd name="T27" fmla="*/ 3 h 3"/>
                <a:gd name="T28" fmla="*/ 22 w 120"/>
                <a:gd name="T29" fmla="*/ 3 h 3"/>
                <a:gd name="T30" fmla="*/ 21 w 120"/>
                <a:gd name="T31" fmla="*/ 2 h 3"/>
                <a:gd name="T32" fmla="*/ 21 w 120"/>
                <a:gd name="T33" fmla="*/ 2 h 3"/>
                <a:gd name="T34" fmla="*/ 22 w 120"/>
                <a:gd name="T35" fmla="*/ 0 h 3"/>
                <a:gd name="T36" fmla="*/ 43 w 120"/>
                <a:gd name="T37" fmla="*/ 0 h 3"/>
                <a:gd name="T38" fmla="*/ 55 w 120"/>
                <a:gd name="T39" fmla="*/ 0 h 3"/>
                <a:gd name="T40" fmla="*/ 57 w 120"/>
                <a:gd name="T41" fmla="*/ 2 h 3"/>
                <a:gd name="T42" fmla="*/ 57 w 120"/>
                <a:gd name="T43" fmla="*/ 2 h 3"/>
                <a:gd name="T44" fmla="*/ 55 w 120"/>
                <a:gd name="T45" fmla="*/ 3 h 3"/>
                <a:gd name="T46" fmla="*/ 43 w 120"/>
                <a:gd name="T47" fmla="*/ 3 h 3"/>
                <a:gd name="T48" fmla="*/ 42 w 120"/>
                <a:gd name="T49" fmla="*/ 2 h 3"/>
                <a:gd name="T50" fmla="*/ 42 w 120"/>
                <a:gd name="T51" fmla="*/ 2 h 3"/>
                <a:gd name="T52" fmla="*/ 43 w 120"/>
                <a:gd name="T53" fmla="*/ 0 h 3"/>
                <a:gd name="T54" fmla="*/ 64 w 120"/>
                <a:gd name="T55" fmla="*/ 0 h 3"/>
                <a:gd name="T56" fmla="*/ 76 w 120"/>
                <a:gd name="T57" fmla="*/ 0 h 3"/>
                <a:gd name="T58" fmla="*/ 78 w 120"/>
                <a:gd name="T59" fmla="*/ 2 h 3"/>
                <a:gd name="T60" fmla="*/ 78 w 120"/>
                <a:gd name="T61" fmla="*/ 2 h 3"/>
                <a:gd name="T62" fmla="*/ 76 w 120"/>
                <a:gd name="T63" fmla="*/ 3 h 3"/>
                <a:gd name="T64" fmla="*/ 64 w 120"/>
                <a:gd name="T65" fmla="*/ 3 h 3"/>
                <a:gd name="T66" fmla="*/ 63 w 120"/>
                <a:gd name="T67" fmla="*/ 2 h 3"/>
                <a:gd name="T68" fmla="*/ 63 w 120"/>
                <a:gd name="T69" fmla="*/ 2 h 3"/>
                <a:gd name="T70" fmla="*/ 64 w 120"/>
                <a:gd name="T71" fmla="*/ 0 h 3"/>
                <a:gd name="T72" fmla="*/ 85 w 120"/>
                <a:gd name="T73" fmla="*/ 0 h 3"/>
                <a:gd name="T74" fmla="*/ 97 w 120"/>
                <a:gd name="T75" fmla="*/ 0 h 3"/>
                <a:gd name="T76" fmla="*/ 99 w 120"/>
                <a:gd name="T77" fmla="*/ 2 h 3"/>
                <a:gd name="T78" fmla="*/ 99 w 120"/>
                <a:gd name="T79" fmla="*/ 2 h 3"/>
                <a:gd name="T80" fmla="*/ 97 w 120"/>
                <a:gd name="T81" fmla="*/ 3 h 3"/>
                <a:gd name="T82" fmla="*/ 85 w 120"/>
                <a:gd name="T83" fmla="*/ 3 h 3"/>
                <a:gd name="T84" fmla="*/ 84 w 120"/>
                <a:gd name="T85" fmla="*/ 2 h 3"/>
                <a:gd name="T86" fmla="*/ 84 w 120"/>
                <a:gd name="T87" fmla="*/ 2 h 3"/>
                <a:gd name="T88" fmla="*/ 85 w 120"/>
                <a:gd name="T89" fmla="*/ 0 h 3"/>
                <a:gd name="T90" fmla="*/ 106 w 120"/>
                <a:gd name="T91" fmla="*/ 0 h 3"/>
                <a:gd name="T92" fmla="*/ 118 w 120"/>
                <a:gd name="T93" fmla="*/ 0 h 3"/>
                <a:gd name="T94" fmla="*/ 120 w 120"/>
                <a:gd name="T95" fmla="*/ 2 h 3"/>
                <a:gd name="T96" fmla="*/ 120 w 120"/>
                <a:gd name="T97" fmla="*/ 2 h 3"/>
                <a:gd name="T98" fmla="*/ 118 w 120"/>
                <a:gd name="T99" fmla="*/ 3 h 3"/>
                <a:gd name="T100" fmla="*/ 106 w 120"/>
                <a:gd name="T101" fmla="*/ 3 h 3"/>
                <a:gd name="T102" fmla="*/ 105 w 120"/>
                <a:gd name="T103" fmla="*/ 2 h 3"/>
                <a:gd name="T104" fmla="*/ 105 w 120"/>
                <a:gd name="T105" fmla="*/ 2 h 3"/>
                <a:gd name="T106" fmla="*/ 106 w 120"/>
                <a:gd name="T107" fmla="*/ 0 h 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3"/>
                <a:gd name="T164" fmla="*/ 120 w 120"/>
                <a:gd name="T165" fmla="*/ 3 h 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3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3"/>
                    <a:pt x="13" y="3"/>
                  </a:cubicBezTo>
                  <a:cubicBezTo>
                    <a:pt x="9" y="3"/>
                    <a:pt x="5" y="3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3"/>
                    <a:pt x="34" y="3"/>
                  </a:cubicBezTo>
                  <a:cubicBezTo>
                    <a:pt x="30" y="3"/>
                    <a:pt x="26" y="3"/>
                    <a:pt x="22" y="3"/>
                  </a:cubicBezTo>
                  <a:cubicBezTo>
                    <a:pt x="21" y="3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3"/>
                    <a:pt x="55" y="3"/>
                  </a:cubicBezTo>
                  <a:cubicBezTo>
                    <a:pt x="51" y="3"/>
                    <a:pt x="47" y="3"/>
                    <a:pt x="43" y="3"/>
                  </a:cubicBezTo>
                  <a:cubicBezTo>
                    <a:pt x="42" y="3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3"/>
                    <a:pt x="76" y="3"/>
                  </a:cubicBezTo>
                  <a:cubicBezTo>
                    <a:pt x="72" y="3"/>
                    <a:pt x="68" y="3"/>
                    <a:pt x="64" y="3"/>
                  </a:cubicBezTo>
                  <a:cubicBezTo>
                    <a:pt x="63" y="3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3"/>
                    <a:pt x="97" y="3"/>
                  </a:cubicBezTo>
                  <a:cubicBezTo>
                    <a:pt x="93" y="3"/>
                    <a:pt x="89" y="3"/>
                    <a:pt x="85" y="3"/>
                  </a:cubicBezTo>
                  <a:cubicBezTo>
                    <a:pt x="84" y="3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3"/>
                    <a:pt x="118" y="3"/>
                  </a:cubicBezTo>
                  <a:cubicBezTo>
                    <a:pt x="114" y="3"/>
                    <a:pt x="110" y="3"/>
                    <a:pt x="106" y="3"/>
                  </a:cubicBezTo>
                  <a:cubicBezTo>
                    <a:pt x="105" y="3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FAD1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39" name="Freeform 23"/>
            <p:cNvSpPr>
              <a:spLocks noChangeArrowheads="1"/>
            </p:cNvSpPr>
            <p:nvPr/>
          </p:nvSpPr>
          <p:spPr bwMode="auto">
            <a:xfrm>
              <a:off x="1704690" y="1363549"/>
              <a:ext cx="416995" cy="1206927"/>
            </a:xfrm>
            <a:custGeom>
              <a:avLst/>
              <a:gdLst>
                <a:gd name="T0" fmla="*/ 0 w 314"/>
                <a:gd name="T1" fmla="*/ 0 h 901"/>
                <a:gd name="T2" fmla="*/ 314 w 314"/>
                <a:gd name="T3" fmla="*/ 299 h 901"/>
                <a:gd name="T4" fmla="*/ 314 w 314"/>
                <a:gd name="T5" fmla="*/ 901 h 901"/>
                <a:gd name="T6" fmla="*/ 0 w 314"/>
                <a:gd name="T7" fmla="*/ 602 h 901"/>
                <a:gd name="T8" fmla="*/ 0 w 314"/>
                <a:gd name="T9" fmla="*/ 0 h 901"/>
                <a:gd name="T10" fmla="*/ 0 w 314"/>
                <a:gd name="T11" fmla="*/ 0 h 9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4"/>
                <a:gd name="T19" fmla="*/ 0 h 901"/>
                <a:gd name="T20" fmla="*/ 314 w 314"/>
                <a:gd name="T21" fmla="*/ 901 h 9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4" h="901">
                  <a:moveTo>
                    <a:pt x="0" y="0"/>
                  </a:moveTo>
                  <a:lnTo>
                    <a:pt x="314" y="299"/>
                  </a:lnTo>
                  <a:lnTo>
                    <a:pt x="314" y="901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4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0" name="Freeform 24"/>
            <p:cNvSpPr>
              <a:spLocks noEditPoints="1" noChangeArrowheads="1"/>
            </p:cNvSpPr>
            <p:nvPr/>
          </p:nvSpPr>
          <p:spPr bwMode="auto">
            <a:xfrm>
              <a:off x="1704690" y="2057432"/>
              <a:ext cx="416995" cy="435351"/>
            </a:xfrm>
            <a:custGeom>
              <a:avLst/>
              <a:gdLst>
                <a:gd name="T0" fmla="*/ 60 w 60"/>
                <a:gd name="T1" fmla="*/ 57 h 62"/>
                <a:gd name="T2" fmla="*/ 60 w 60"/>
                <a:gd name="T3" fmla="*/ 62 h 62"/>
                <a:gd name="T4" fmla="*/ 53 w 60"/>
                <a:gd name="T5" fmla="*/ 56 h 62"/>
                <a:gd name="T6" fmla="*/ 53 w 60"/>
                <a:gd name="T7" fmla="*/ 54 h 62"/>
                <a:gd name="T8" fmla="*/ 53 w 60"/>
                <a:gd name="T9" fmla="*/ 54 h 62"/>
                <a:gd name="T10" fmla="*/ 56 w 60"/>
                <a:gd name="T11" fmla="*/ 54 h 62"/>
                <a:gd name="T12" fmla="*/ 60 w 60"/>
                <a:gd name="T13" fmla="*/ 57 h 62"/>
                <a:gd name="T14" fmla="*/ 0 w 60"/>
                <a:gd name="T15" fmla="*/ 5 h 62"/>
                <a:gd name="T16" fmla="*/ 0 w 60"/>
                <a:gd name="T17" fmla="*/ 0 h 62"/>
                <a:gd name="T18" fmla="*/ 3 w 60"/>
                <a:gd name="T19" fmla="*/ 4 h 62"/>
                <a:gd name="T20" fmla="*/ 4 w 60"/>
                <a:gd name="T21" fmla="*/ 6 h 62"/>
                <a:gd name="T22" fmla="*/ 4 w 60"/>
                <a:gd name="T23" fmla="*/ 6 h 62"/>
                <a:gd name="T24" fmla="*/ 1 w 60"/>
                <a:gd name="T25" fmla="*/ 6 h 62"/>
                <a:gd name="T26" fmla="*/ 0 w 60"/>
                <a:gd name="T27" fmla="*/ 5 h 62"/>
                <a:gd name="T28" fmla="*/ 10 w 60"/>
                <a:gd name="T29" fmla="*/ 10 h 62"/>
                <a:gd name="T30" fmla="*/ 19 w 60"/>
                <a:gd name="T31" fmla="*/ 18 h 62"/>
                <a:gd name="T32" fmla="*/ 19 w 60"/>
                <a:gd name="T33" fmla="*/ 21 h 62"/>
                <a:gd name="T34" fmla="*/ 19 w 60"/>
                <a:gd name="T35" fmla="*/ 21 h 62"/>
                <a:gd name="T36" fmla="*/ 16 w 60"/>
                <a:gd name="T37" fmla="*/ 21 h 62"/>
                <a:gd name="T38" fmla="*/ 8 w 60"/>
                <a:gd name="T39" fmla="*/ 13 h 62"/>
                <a:gd name="T40" fmla="*/ 8 w 60"/>
                <a:gd name="T41" fmla="*/ 10 h 62"/>
                <a:gd name="T42" fmla="*/ 8 w 60"/>
                <a:gd name="T43" fmla="*/ 10 h 62"/>
                <a:gd name="T44" fmla="*/ 10 w 60"/>
                <a:gd name="T45" fmla="*/ 10 h 62"/>
                <a:gd name="T46" fmla="*/ 25 w 60"/>
                <a:gd name="T47" fmla="*/ 25 h 62"/>
                <a:gd name="T48" fmla="*/ 34 w 60"/>
                <a:gd name="T49" fmla="*/ 33 h 62"/>
                <a:gd name="T50" fmla="*/ 34 w 60"/>
                <a:gd name="T51" fmla="*/ 35 h 62"/>
                <a:gd name="T52" fmla="*/ 34 w 60"/>
                <a:gd name="T53" fmla="*/ 35 h 62"/>
                <a:gd name="T54" fmla="*/ 32 w 60"/>
                <a:gd name="T55" fmla="*/ 35 h 62"/>
                <a:gd name="T56" fmla="*/ 23 w 60"/>
                <a:gd name="T57" fmla="*/ 27 h 62"/>
                <a:gd name="T58" fmla="*/ 23 w 60"/>
                <a:gd name="T59" fmla="*/ 25 h 62"/>
                <a:gd name="T60" fmla="*/ 23 w 60"/>
                <a:gd name="T61" fmla="*/ 25 h 62"/>
                <a:gd name="T62" fmla="*/ 25 w 60"/>
                <a:gd name="T63" fmla="*/ 25 h 62"/>
                <a:gd name="T64" fmla="*/ 41 w 60"/>
                <a:gd name="T65" fmla="*/ 39 h 62"/>
                <a:gd name="T66" fmla="*/ 49 w 60"/>
                <a:gd name="T67" fmla="*/ 47 h 62"/>
                <a:gd name="T68" fmla="*/ 49 w 60"/>
                <a:gd name="T69" fmla="*/ 50 h 62"/>
                <a:gd name="T70" fmla="*/ 49 w 60"/>
                <a:gd name="T71" fmla="*/ 50 h 62"/>
                <a:gd name="T72" fmla="*/ 47 w 60"/>
                <a:gd name="T73" fmla="*/ 50 h 62"/>
                <a:gd name="T74" fmla="*/ 38 w 60"/>
                <a:gd name="T75" fmla="*/ 42 h 62"/>
                <a:gd name="T76" fmla="*/ 38 w 60"/>
                <a:gd name="T77" fmla="*/ 39 h 62"/>
                <a:gd name="T78" fmla="*/ 38 w 60"/>
                <a:gd name="T79" fmla="*/ 39 h 62"/>
                <a:gd name="T80" fmla="*/ 41 w 60"/>
                <a:gd name="T81" fmla="*/ 39 h 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"/>
                <a:gd name="T124" fmla="*/ 0 h 62"/>
                <a:gd name="T125" fmla="*/ 60 w 60"/>
                <a:gd name="T126" fmla="*/ 62 h 6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" h="62">
                  <a:moveTo>
                    <a:pt x="60" y="57"/>
                  </a:moveTo>
                  <a:cubicBezTo>
                    <a:pt x="60" y="62"/>
                    <a:pt x="60" y="62"/>
                    <a:pt x="60" y="62"/>
                  </a:cubicBezTo>
                  <a:cubicBezTo>
                    <a:pt x="58" y="60"/>
                    <a:pt x="56" y="58"/>
                    <a:pt x="53" y="56"/>
                  </a:cubicBezTo>
                  <a:cubicBezTo>
                    <a:pt x="53" y="56"/>
                    <a:pt x="53" y="55"/>
                    <a:pt x="53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4" y="53"/>
                    <a:pt x="55" y="53"/>
                    <a:pt x="56" y="54"/>
                  </a:cubicBezTo>
                  <a:cubicBezTo>
                    <a:pt x="57" y="55"/>
                    <a:pt x="58" y="56"/>
                    <a:pt x="60" y="57"/>
                  </a:cubicBezTo>
                  <a:close/>
                  <a:moveTo>
                    <a:pt x="0" y="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3"/>
                    <a:pt x="3" y="4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7"/>
                    <a:pt x="1" y="6"/>
                  </a:cubicBezTo>
                  <a:cubicBezTo>
                    <a:pt x="1" y="6"/>
                    <a:pt x="0" y="5"/>
                    <a:pt x="0" y="5"/>
                  </a:cubicBezTo>
                  <a:close/>
                  <a:moveTo>
                    <a:pt x="10" y="10"/>
                  </a:moveTo>
                  <a:cubicBezTo>
                    <a:pt x="13" y="13"/>
                    <a:pt x="16" y="16"/>
                    <a:pt x="19" y="18"/>
                  </a:cubicBezTo>
                  <a:cubicBezTo>
                    <a:pt x="19" y="19"/>
                    <a:pt x="19" y="20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8" y="21"/>
                    <a:pt x="17" y="22"/>
                    <a:pt x="16" y="21"/>
                  </a:cubicBezTo>
                  <a:cubicBezTo>
                    <a:pt x="14" y="18"/>
                    <a:pt x="11" y="15"/>
                    <a:pt x="8" y="13"/>
                  </a:cubicBezTo>
                  <a:cubicBezTo>
                    <a:pt x="7" y="12"/>
                    <a:pt x="7" y="11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9" y="10"/>
                    <a:pt x="10" y="10"/>
                  </a:cubicBezTo>
                  <a:close/>
                  <a:moveTo>
                    <a:pt x="25" y="25"/>
                  </a:moveTo>
                  <a:cubicBezTo>
                    <a:pt x="28" y="28"/>
                    <a:pt x="31" y="30"/>
                    <a:pt x="34" y="33"/>
                  </a:cubicBezTo>
                  <a:cubicBezTo>
                    <a:pt x="35" y="34"/>
                    <a:pt x="35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6"/>
                    <a:pt x="32" y="36"/>
                    <a:pt x="32" y="35"/>
                  </a:cubicBezTo>
                  <a:cubicBezTo>
                    <a:pt x="29" y="33"/>
                    <a:pt x="26" y="30"/>
                    <a:pt x="23" y="27"/>
                  </a:cubicBezTo>
                  <a:cubicBezTo>
                    <a:pt x="22" y="27"/>
                    <a:pt x="22" y="26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4"/>
                    <a:pt x="25" y="24"/>
                    <a:pt x="25" y="25"/>
                  </a:cubicBezTo>
                  <a:close/>
                  <a:moveTo>
                    <a:pt x="41" y="39"/>
                  </a:moveTo>
                  <a:cubicBezTo>
                    <a:pt x="43" y="42"/>
                    <a:pt x="46" y="45"/>
                    <a:pt x="49" y="47"/>
                  </a:cubicBezTo>
                  <a:cubicBezTo>
                    <a:pt x="50" y="48"/>
                    <a:pt x="50" y="49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0"/>
                    <a:pt x="47" y="50"/>
                    <a:pt x="47" y="50"/>
                  </a:cubicBezTo>
                  <a:cubicBezTo>
                    <a:pt x="44" y="47"/>
                    <a:pt x="41" y="44"/>
                    <a:pt x="38" y="42"/>
                  </a:cubicBezTo>
                  <a:cubicBezTo>
                    <a:pt x="38" y="41"/>
                    <a:pt x="38" y="40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9" y="39"/>
                    <a:pt x="40" y="39"/>
                    <a:pt x="41" y="39"/>
                  </a:cubicBezTo>
                  <a:close/>
                </a:path>
              </a:pathLst>
            </a:custGeom>
            <a:solidFill>
              <a:srgbClr val="E84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1" name="Freeform 26"/>
            <p:cNvSpPr>
              <a:spLocks noChangeArrowheads="1"/>
            </p:cNvSpPr>
            <p:nvPr/>
          </p:nvSpPr>
          <p:spPr bwMode="auto">
            <a:xfrm>
              <a:off x="1962324" y="1447940"/>
              <a:ext cx="1973436" cy="806404"/>
            </a:xfrm>
            <a:custGeom>
              <a:avLst/>
              <a:gdLst>
                <a:gd name="T0" fmla="*/ 0 w 1094"/>
                <a:gd name="T1" fmla="*/ 0 h 602"/>
                <a:gd name="T2" fmla="*/ 911 w 1094"/>
                <a:gd name="T3" fmla="*/ 0 h 602"/>
                <a:gd name="T4" fmla="*/ 1094 w 1094"/>
                <a:gd name="T5" fmla="*/ 304 h 602"/>
                <a:gd name="T6" fmla="*/ 911 w 1094"/>
                <a:gd name="T7" fmla="*/ 602 h 602"/>
                <a:gd name="T8" fmla="*/ 0 w 1094"/>
                <a:gd name="T9" fmla="*/ 602 h 602"/>
                <a:gd name="T10" fmla="*/ 0 w 1094"/>
                <a:gd name="T11" fmla="*/ 0 h 602"/>
                <a:gd name="T12" fmla="*/ 0 w 1094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4"/>
                <a:gd name="T22" fmla="*/ 0 h 602"/>
                <a:gd name="T23" fmla="*/ 1094 w 1094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4" h="602">
                  <a:moveTo>
                    <a:pt x="0" y="0"/>
                  </a:moveTo>
                  <a:lnTo>
                    <a:pt x="911" y="0"/>
                  </a:lnTo>
                  <a:lnTo>
                    <a:pt x="1094" y="304"/>
                  </a:lnTo>
                  <a:lnTo>
                    <a:pt x="911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2" name="Freeform 27"/>
            <p:cNvSpPr>
              <a:spLocks noChangeArrowheads="1"/>
            </p:cNvSpPr>
            <p:nvPr/>
          </p:nvSpPr>
          <p:spPr bwMode="auto">
            <a:xfrm>
              <a:off x="1704690" y="1363549"/>
              <a:ext cx="2220568" cy="806404"/>
            </a:xfrm>
            <a:custGeom>
              <a:avLst/>
              <a:gdLst>
                <a:gd name="T0" fmla="*/ 0 w 1231"/>
                <a:gd name="T1" fmla="*/ 0 h 602"/>
                <a:gd name="T2" fmla="*/ 1047 w 1231"/>
                <a:gd name="T3" fmla="*/ 0 h 602"/>
                <a:gd name="T4" fmla="*/ 1231 w 1231"/>
                <a:gd name="T5" fmla="*/ 299 h 602"/>
                <a:gd name="T6" fmla="*/ 1047 w 1231"/>
                <a:gd name="T7" fmla="*/ 602 h 602"/>
                <a:gd name="T8" fmla="*/ 0 w 1231"/>
                <a:gd name="T9" fmla="*/ 602 h 602"/>
                <a:gd name="T10" fmla="*/ 0 w 1231"/>
                <a:gd name="T11" fmla="*/ 0 h 602"/>
                <a:gd name="T12" fmla="*/ 0 w 123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1"/>
                <a:gd name="T22" fmla="*/ 0 h 602"/>
                <a:gd name="T23" fmla="*/ 1231 w 123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1" h="602">
                  <a:moveTo>
                    <a:pt x="0" y="0"/>
                  </a:moveTo>
                  <a:lnTo>
                    <a:pt x="1047" y="0"/>
                  </a:lnTo>
                  <a:lnTo>
                    <a:pt x="1231" y="299"/>
                  </a:lnTo>
                  <a:lnTo>
                    <a:pt x="1047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4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3" name="Freeform 28"/>
            <p:cNvSpPr>
              <a:spLocks noEditPoints="1" noChangeArrowheads="1"/>
            </p:cNvSpPr>
            <p:nvPr/>
          </p:nvSpPr>
          <p:spPr bwMode="auto">
            <a:xfrm>
              <a:off x="1704689" y="1805598"/>
              <a:ext cx="2087081" cy="308095"/>
            </a:xfrm>
            <a:custGeom>
              <a:avLst/>
              <a:gdLst>
                <a:gd name="T0" fmla="*/ 30 w 221"/>
                <a:gd name="T1" fmla="*/ 44 h 44"/>
                <a:gd name="T2" fmla="*/ 32 w 221"/>
                <a:gd name="T3" fmla="*/ 43 h 44"/>
                <a:gd name="T4" fmla="*/ 19 w 221"/>
                <a:gd name="T5" fmla="*/ 41 h 44"/>
                <a:gd name="T6" fmla="*/ 17 w 221"/>
                <a:gd name="T7" fmla="*/ 43 h 44"/>
                <a:gd name="T8" fmla="*/ 196 w 221"/>
                <a:gd name="T9" fmla="*/ 43 h 44"/>
                <a:gd name="T10" fmla="*/ 198 w 221"/>
                <a:gd name="T11" fmla="*/ 37 h 44"/>
                <a:gd name="T12" fmla="*/ 195 w 221"/>
                <a:gd name="T13" fmla="*/ 37 h 44"/>
                <a:gd name="T14" fmla="*/ 186 w 221"/>
                <a:gd name="T15" fmla="*/ 41 h 44"/>
                <a:gd name="T16" fmla="*/ 185 w 221"/>
                <a:gd name="T17" fmla="*/ 43 h 44"/>
                <a:gd name="T18" fmla="*/ 194 w 221"/>
                <a:gd name="T19" fmla="*/ 44 h 44"/>
                <a:gd name="T20" fmla="*/ 217 w 221"/>
                <a:gd name="T21" fmla="*/ 1 h 44"/>
                <a:gd name="T22" fmla="*/ 212 w 221"/>
                <a:gd name="T23" fmla="*/ 14 h 44"/>
                <a:gd name="T24" fmla="*/ 214 w 221"/>
                <a:gd name="T25" fmla="*/ 13 h 44"/>
                <a:gd name="T26" fmla="*/ 219 w 221"/>
                <a:gd name="T27" fmla="*/ 1 h 44"/>
                <a:gd name="T28" fmla="*/ 217 w 221"/>
                <a:gd name="T29" fmla="*/ 1 h 44"/>
                <a:gd name="T30" fmla="*/ 200 w 221"/>
                <a:gd name="T31" fmla="*/ 29 h 44"/>
                <a:gd name="T32" fmla="*/ 201 w 221"/>
                <a:gd name="T33" fmla="*/ 32 h 44"/>
                <a:gd name="T34" fmla="*/ 209 w 221"/>
                <a:gd name="T35" fmla="*/ 21 h 44"/>
                <a:gd name="T36" fmla="*/ 209 w 221"/>
                <a:gd name="T37" fmla="*/ 19 h 44"/>
                <a:gd name="T38" fmla="*/ 0 w 221"/>
                <a:gd name="T39" fmla="*/ 41 h 44"/>
                <a:gd name="T40" fmla="*/ 8 w 221"/>
                <a:gd name="T41" fmla="*/ 44 h 44"/>
                <a:gd name="T42" fmla="*/ 10 w 221"/>
                <a:gd name="T43" fmla="*/ 43 h 44"/>
                <a:gd name="T44" fmla="*/ 0 w 221"/>
                <a:gd name="T45" fmla="*/ 41 h 44"/>
                <a:gd name="T46" fmla="*/ 51 w 221"/>
                <a:gd name="T47" fmla="*/ 44 h 44"/>
                <a:gd name="T48" fmla="*/ 53 w 221"/>
                <a:gd name="T49" fmla="*/ 43 h 44"/>
                <a:gd name="T50" fmla="*/ 40 w 221"/>
                <a:gd name="T51" fmla="*/ 41 h 44"/>
                <a:gd name="T52" fmla="*/ 38 w 221"/>
                <a:gd name="T53" fmla="*/ 43 h 44"/>
                <a:gd name="T54" fmla="*/ 60 w 221"/>
                <a:gd name="T55" fmla="*/ 44 h 44"/>
                <a:gd name="T56" fmla="*/ 74 w 221"/>
                <a:gd name="T57" fmla="*/ 43 h 44"/>
                <a:gd name="T58" fmla="*/ 72 w 221"/>
                <a:gd name="T59" fmla="*/ 41 h 44"/>
                <a:gd name="T60" fmla="*/ 59 w 221"/>
                <a:gd name="T61" fmla="*/ 43 h 44"/>
                <a:gd name="T62" fmla="*/ 60 w 221"/>
                <a:gd name="T63" fmla="*/ 44 h 44"/>
                <a:gd name="T64" fmla="*/ 93 w 221"/>
                <a:gd name="T65" fmla="*/ 44 h 44"/>
                <a:gd name="T66" fmla="*/ 95 w 221"/>
                <a:gd name="T67" fmla="*/ 43 h 44"/>
                <a:gd name="T68" fmla="*/ 81 w 221"/>
                <a:gd name="T69" fmla="*/ 41 h 44"/>
                <a:gd name="T70" fmla="*/ 80 w 221"/>
                <a:gd name="T71" fmla="*/ 43 h 44"/>
                <a:gd name="T72" fmla="*/ 102 w 221"/>
                <a:gd name="T73" fmla="*/ 44 h 44"/>
                <a:gd name="T74" fmla="*/ 116 w 221"/>
                <a:gd name="T75" fmla="*/ 43 h 44"/>
                <a:gd name="T76" fmla="*/ 114 w 221"/>
                <a:gd name="T77" fmla="*/ 41 h 44"/>
                <a:gd name="T78" fmla="*/ 101 w 221"/>
                <a:gd name="T79" fmla="*/ 43 h 44"/>
                <a:gd name="T80" fmla="*/ 102 w 221"/>
                <a:gd name="T81" fmla="*/ 44 h 44"/>
                <a:gd name="T82" fmla="*/ 135 w 221"/>
                <a:gd name="T83" fmla="*/ 44 h 44"/>
                <a:gd name="T84" fmla="*/ 137 w 221"/>
                <a:gd name="T85" fmla="*/ 43 h 44"/>
                <a:gd name="T86" fmla="*/ 123 w 221"/>
                <a:gd name="T87" fmla="*/ 41 h 44"/>
                <a:gd name="T88" fmla="*/ 122 w 221"/>
                <a:gd name="T89" fmla="*/ 43 h 44"/>
                <a:gd name="T90" fmla="*/ 144 w 221"/>
                <a:gd name="T91" fmla="*/ 44 h 44"/>
                <a:gd name="T92" fmla="*/ 158 w 221"/>
                <a:gd name="T93" fmla="*/ 43 h 44"/>
                <a:gd name="T94" fmla="*/ 156 w 221"/>
                <a:gd name="T95" fmla="*/ 41 h 44"/>
                <a:gd name="T96" fmla="*/ 143 w 221"/>
                <a:gd name="T97" fmla="*/ 43 h 44"/>
                <a:gd name="T98" fmla="*/ 144 w 221"/>
                <a:gd name="T99" fmla="*/ 44 h 44"/>
                <a:gd name="T100" fmla="*/ 177 w 221"/>
                <a:gd name="T101" fmla="*/ 44 h 44"/>
                <a:gd name="T102" fmla="*/ 179 w 221"/>
                <a:gd name="T103" fmla="*/ 43 h 44"/>
                <a:gd name="T104" fmla="*/ 165 w 221"/>
                <a:gd name="T105" fmla="*/ 41 h 44"/>
                <a:gd name="T106" fmla="*/ 164 w 221"/>
                <a:gd name="T107" fmla="*/ 43 h 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1"/>
                <a:gd name="T163" fmla="*/ 0 h 44"/>
                <a:gd name="T164" fmla="*/ 221 w 221"/>
                <a:gd name="T165" fmla="*/ 44 h 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1" h="44">
                  <a:moveTo>
                    <a:pt x="19" y="44"/>
                  </a:moveTo>
                  <a:cubicBezTo>
                    <a:pt x="22" y="44"/>
                    <a:pt x="26" y="44"/>
                    <a:pt x="30" y="44"/>
                  </a:cubicBezTo>
                  <a:cubicBezTo>
                    <a:pt x="31" y="44"/>
                    <a:pt x="32" y="44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2"/>
                    <a:pt x="31" y="41"/>
                    <a:pt x="30" y="41"/>
                  </a:cubicBezTo>
                  <a:cubicBezTo>
                    <a:pt x="26" y="41"/>
                    <a:pt x="22" y="41"/>
                    <a:pt x="19" y="41"/>
                  </a:cubicBezTo>
                  <a:cubicBezTo>
                    <a:pt x="18" y="41"/>
                    <a:pt x="17" y="42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4"/>
                    <a:pt x="18" y="44"/>
                    <a:pt x="19" y="44"/>
                  </a:cubicBezTo>
                  <a:close/>
                  <a:moveTo>
                    <a:pt x="196" y="43"/>
                  </a:moveTo>
                  <a:cubicBezTo>
                    <a:pt x="196" y="42"/>
                    <a:pt x="197" y="40"/>
                    <a:pt x="198" y="39"/>
                  </a:cubicBezTo>
                  <a:cubicBezTo>
                    <a:pt x="199" y="38"/>
                    <a:pt x="198" y="37"/>
                    <a:pt x="198" y="37"/>
                  </a:cubicBezTo>
                  <a:cubicBezTo>
                    <a:pt x="198" y="37"/>
                    <a:pt x="198" y="37"/>
                    <a:pt x="198" y="37"/>
                  </a:cubicBezTo>
                  <a:cubicBezTo>
                    <a:pt x="197" y="36"/>
                    <a:pt x="196" y="37"/>
                    <a:pt x="195" y="37"/>
                  </a:cubicBezTo>
                  <a:cubicBezTo>
                    <a:pt x="195" y="39"/>
                    <a:pt x="194" y="40"/>
                    <a:pt x="193" y="41"/>
                  </a:cubicBezTo>
                  <a:cubicBezTo>
                    <a:pt x="190" y="41"/>
                    <a:pt x="190" y="41"/>
                    <a:pt x="186" y="41"/>
                  </a:cubicBezTo>
                  <a:cubicBezTo>
                    <a:pt x="186" y="41"/>
                    <a:pt x="185" y="42"/>
                    <a:pt x="185" y="43"/>
                  </a:cubicBezTo>
                  <a:cubicBezTo>
                    <a:pt x="185" y="43"/>
                    <a:pt x="185" y="43"/>
                    <a:pt x="185" y="43"/>
                  </a:cubicBezTo>
                  <a:cubicBezTo>
                    <a:pt x="185" y="44"/>
                    <a:pt x="186" y="44"/>
                    <a:pt x="186" y="44"/>
                  </a:cubicBezTo>
                  <a:cubicBezTo>
                    <a:pt x="194" y="44"/>
                    <a:pt x="194" y="44"/>
                    <a:pt x="194" y="44"/>
                  </a:cubicBezTo>
                  <a:cubicBezTo>
                    <a:pt x="195" y="44"/>
                    <a:pt x="195" y="44"/>
                    <a:pt x="196" y="43"/>
                  </a:cubicBezTo>
                  <a:close/>
                  <a:moveTo>
                    <a:pt x="217" y="1"/>
                  </a:moveTo>
                  <a:cubicBezTo>
                    <a:pt x="215" y="5"/>
                    <a:pt x="213" y="8"/>
                    <a:pt x="211" y="12"/>
                  </a:cubicBezTo>
                  <a:cubicBezTo>
                    <a:pt x="211" y="12"/>
                    <a:pt x="211" y="13"/>
                    <a:pt x="212" y="14"/>
                  </a:cubicBezTo>
                  <a:cubicBezTo>
                    <a:pt x="212" y="14"/>
                    <a:pt x="212" y="14"/>
                    <a:pt x="212" y="14"/>
                  </a:cubicBezTo>
                  <a:cubicBezTo>
                    <a:pt x="212" y="14"/>
                    <a:pt x="213" y="14"/>
                    <a:pt x="214" y="13"/>
                  </a:cubicBezTo>
                  <a:cubicBezTo>
                    <a:pt x="216" y="10"/>
                    <a:pt x="218" y="7"/>
                    <a:pt x="220" y="3"/>
                  </a:cubicBezTo>
                  <a:cubicBezTo>
                    <a:pt x="221" y="2"/>
                    <a:pt x="220" y="1"/>
                    <a:pt x="219" y="1"/>
                  </a:cubicBezTo>
                  <a:cubicBezTo>
                    <a:pt x="219" y="1"/>
                    <a:pt x="219" y="1"/>
                    <a:pt x="219" y="1"/>
                  </a:cubicBezTo>
                  <a:cubicBezTo>
                    <a:pt x="219" y="0"/>
                    <a:pt x="218" y="1"/>
                    <a:pt x="217" y="1"/>
                  </a:cubicBezTo>
                  <a:close/>
                  <a:moveTo>
                    <a:pt x="206" y="19"/>
                  </a:moveTo>
                  <a:cubicBezTo>
                    <a:pt x="204" y="23"/>
                    <a:pt x="202" y="26"/>
                    <a:pt x="200" y="29"/>
                  </a:cubicBezTo>
                  <a:cubicBezTo>
                    <a:pt x="200" y="30"/>
                    <a:pt x="200" y="31"/>
                    <a:pt x="201" y="32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2"/>
                    <a:pt x="203" y="32"/>
                    <a:pt x="203" y="31"/>
                  </a:cubicBezTo>
                  <a:cubicBezTo>
                    <a:pt x="205" y="28"/>
                    <a:pt x="207" y="24"/>
                    <a:pt x="209" y="21"/>
                  </a:cubicBezTo>
                  <a:cubicBezTo>
                    <a:pt x="210" y="20"/>
                    <a:pt x="209" y="19"/>
                    <a:pt x="209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8" y="18"/>
                    <a:pt x="207" y="19"/>
                    <a:pt x="206" y="19"/>
                  </a:cubicBezTo>
                  <a:close/>
                  <a:moveTo>
                    <a:pt x="0" y="41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10" y="44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2"/>
                    <a:pt x="9" y="41"/>
                    <a:pt x="8" y="41"/>
                  </a:cubicBezTo>
                  <a:cubicBezTo>
                    <a:pt x="0" y="41"/>
                    <a:pt x="0" y="41"/>
                    <a:pt x="0" y="41"/>
                  </a:cubicBezTo>
                  <a:close/>
                  <a:moveTo>
                    <a:pt x="40" y="44"/>
                  </a:moveTo>
                  <a:cubicBezTo>
                    <a:pt x="43" y="44"/>
                    <a:pt x="47" y="44"/>
                    <a:pt x="51" y="44"/>
                  </a:cubicBezTo>
                  <a:cubicBezTo>
                    <a:pt x="52" y="44"/>
                    <a:pt x="53" y="44"/>
                    <a:pt x="53" y="43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3" y="42"/>
                    <a:pt x="52" y="41"/>
                    <a:pt x="51" y="41"/>
                  </a:cubicBezTo>
                  <a:cubicBezTo>
                    <a:pt x="47" y="41"/>
                    <a:pt x="43" y="41"/>
                    <a:pt x="40" y="41"/>
                  </a:cubicBezTo>
                  <a:cubicBezTo>
                    <a:pt x="39" y="41"/>
                    <a:pt x="38" y="42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4"/>
                    <a:pt x="39" y="44"/>
                    <a:pt x="40" y="44"/>
                  </a:cubicBezTo>
                  <a:close/>
                  <a:moveTo>
                    <a:pt x="60" y="44"/>
                  </a:moveTo>
                  <a:cubicBezTo>
                    <a:pt x="64" y="44"/>
                    <a:pt x="68" y="44"/>
                    <a:pt x="72" y="44"/>
                  </a:cubicBezTo>
                  <a:cubicBezTo>
                    <a:pt x="73" y="44"/>
                    <a:pt x="74" y="44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2"/>
                    <a:pt x="73" y="41"/>
                    <a:pt x="72" y="41"/>
                  </a:cubicBezTo>
                  <a:cubicBezTo>
                    <a:pt x="68" y="41"/>
                    <a:pt x="64" y="41"/>
                    <a:pt x="60" y="41"/>
                  </a:cubicBezTo>
                  <a:cubicBezTo>
                    <a:pt x="60" y="41"/>
                    <a:pt x="59" y="42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4"/>
                    <a:pt x="60" y="44"/>
                    <a:pt x="60" y="44"/>
                  </a:cubicBezTo>
                  <a:close/>
                  <a:moveTo>
                    <a:pt x="81" y="44"/>
                  </a:moveTo>
                  <a:cubicBezTo>
                    <a:pt x="85" y="44"/>
                    <a:pt x="89" y="44"/>
                    <a:pt x="93" y="44"/>
                  </a:cubicBezTo>
                  <a:cubicBezTo>
                    <a:pt x="94" y="44"/>
                    <a:pt x="95" y="44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4" y="41"/>
                    <a:pt x="93" y="41"/>
                  </a:cubicBezTo>
                  <a:cubicBezTo>
                    <a:pt x="89" y="41"/>
                    <a:pt x="85" y="41"/>
                    <a:pt x="81" y="41"/>
                  </a:cubicBezTo>
                  <a:cubicBezTo>
                    <a:pt x="81" y="41"/>
                    <a:pt x="80" y="42"/>
                    <a:pt x="80" y="43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80" y="44"/>
                    <a:pt x="81" y="44"/>
                    <a:pt x="81" y="44"/>
                  </a:cubicBezTo>
                  <a:close/>
                  <a:moveTo>
                    <a:pt x="102" y="44"/>
                  </a:moveTo>
                  <a:cubicBezTo>
                    <a:pt x="106" y="44"/>
                    <a:pt x="110" y="44"/>
                    <a:pt x="114" y="44"/>
                  </a:cubicBezTo>
                  <a:cubicBezTo>
                    <a:pt x="115" y="44"/>
                    <a:pt x="116" y="44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2"/>
                    <a:pt x="115" y="41"/>
                    <a:pt x="114" y="41"/>
                  </a:cubicBezTo>
                  <a:cubicBezTo>
                    <a:pt x="110" y="41"/>
                    <a:pt x="106" y="41"/>
                    <a:pt x="102" y="41"/>
                  </a:cubicBezTo>
                  <a:cubicBezTo>
                    <a:pt x="102" y="41"/>
                    <a:pt x="101" y="42"/>
                    <a:pt x="101" y="43"/>
                  </a:cubicBezTo>
                  <a:cubicBezTo>
                    <a:pt x="101" y="43"/>
                    <a:pt x="101" y="43"/>
                    <a:pt x="101" y="43"/>
                  </a:cubicBezTo>
                  <a:cubicBezTo>
                    <a:pt x="101" y="44"/>
                    <a:pt x="102" y="44"/>
                    <a:pt x="102" y="44"/>
                  </a:cubicBezTo>
                  <a:close/>
                  <a:moveTo>
                    <a:pt x="123" y="44"/>
                  </a:moveTo>
                  <a:cubicBezTo>
                    <a:pt x="127" y="44"/>
                    <a:pt x="131" y="44"/>
                    <a:pt x="135" y="44"/>
                  </a:cubicBezTo>
                  <a:cubicBezTo>
                    <a:pt x="136" y="44"/>
                    <a:pt x="137" y="44"/>
                    <a:pt x="137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6" y="41"/>
                    <a:pt x="135" y="41"/>
                  </a:cubicBezTo>
                  <a:cubicBezTo>
                    <a:pt x="131" y="41"/>
                    <a:pt x="127" y="41"/>
                    <a:pt x="123" y="41"/>
                  </a:cubicBezTo>
                  <a:cubicBezTo>
                    <a:pt x="123" y="41"/>
                    <a:pt x="122" y="42"/>
                    <a:pt x="122" y="43"/>
                  </a:cubicBezTo>
                  <a:cubicBezTo>
                    <a:pt x="122" y="43"/>
                    <a:pt x="122" y="43"/>
                    <a:pt x="122" y="43"/>
                  </a:cubicBezTo>
                  <a:cubicBezTo>
                    <a:pt x="122" y="44"/>
                    <a:pt x="123" y="44"/>
                    <a:pt x="123" y="44"/>
                  </a:cubicBezTo>
                  <a:close/>
                  <a:moveTo>
                    <a:pt x="144" y="44"/>
                  </a:moveTo>
                  <a:cubicBezTo>
                    <a:pt x="148" y="44"/>
                    <a:pt x="152" y="44"/>
                    <a:pt x="156" y="44"/>
                  </a:cubicBezTo>
                  <a:cubicBezTo>
                    <a:pt x="157" y="44"/>
                    <a:pt x="158" y="44"/>
                    <a:pt x="158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8" y="42"/>
                    <a:pt x="157" y="41"/>
                    <a:pt x="156" y="41"/>
                  </a:cubicBezTo>
                  <a:cubicBezTo>
                    <a:pt x="152" y="41"/>
                    <a:pt x="148" y="41"/>
                    <a:pt x="144" y="41"/>
                  </a:cubicBezTo>
                  <a:cubicBezTo>
                    <a:pt x="144" y="41"/>
                    <a:pt x="143" y="42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4"/>
                    <a:pt x="144" y="44"/>
                    <a:pt x="144" y="44"/>
                  </a:cubicBezTo>
                  <a:close/>
                  <a:moveTo>
                    <a:pt x="165" y="44"/>
                  </a:moveTo>
                  <a:cubicBezTo>
                    <a:pt x="169" y="44"/>
                    <a:pt x="173" y="44"/>
                    <a:pt x="177" y="44"/>
                  </a:cubicBezTo>
                  <a:cubicBezTo>
                    <a:pt x="178" y="44"/>
                    <a:pt x="179" y="44"/>
                    <a:pt x="179" y="43"/>
                  </a:cubicBezTo>
                  <a:cubicBezTo>
                    <a:pt x="179" y="43"/>
                    <a:pt x="179" y="43"/>
                    <a:pt x="179" y="43"/>
                  </a:cubicBezTo>
                  <a:cubicBezTo>
                    <a:pt x="179" y="42"/>
                    <a:pt x="178" y="41"/>
                    <a:pt x="177" y="41"/>
                  </a:cubicBezTo>
                  <a:cubicBezTo>
                    <a:pt x="173" y="41"/>
                    <a:pt x="169" y="41"/>
                    <a:pt x="165" y="41"/>
                  </a:cubicBezTo>
                  <a:cubicBezTo>
                    <a:pt x="165" y="41"/>
                    <a:pt x="164" y="42"/>
                    <a:pt x="164" y="43"/>
                  </a:cubicBezTo>
                  <a:cubicBezTo>
                    <a:pt x="164" y="43"/>
                    <a:pt x="164" y="43"/>
                    <a:pt x="164" y="43"/>
                  </a:cubicBezTo>
                  <a:cubicBezTo>
                    <a:pt x="164" y="44"/>
                    <a:pt x="165" y="44"/>
                    <a:pt x="165" y="44"/>
                  </a:cubicBezTo>
                  <a:close/>
                </a:path>
              </a:pathLst>
            </a:custGeom>
            <a:solidFill>
              <a:srgbClr val="F7BF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4" name="Freeform 29"/>
            <p:cNvSpPr>
              <a:spLocks noEditPoints="1" noChangeArrowheads="1"/>
            </p:cNvSpPr>
            <p:nvPr/>
          </p:nvSpPr>
          <p:spPr bwMode="auto">
            <a:xfrm>
              <a:off x="1704690" y="1413112"/>
              <a:ext cx="2124962" cy="364356"/>
            </a:xfrm>
            <a:custGeom>
              <a:avLst/>
              <a:gdLst>
                <a:gd name="T0" fmla="*/ 30 w 225"/>
                <a:gd name="T1" fmla="*/ 0 h 52"/>
                <a:gd name="T2" fmla="*/ 32 w 225"/>
                <a:gd name="T3" fmla="*/ 2 h 52"/>
                <a:gd name="T4" fmla="*/ 19 w 225"/>
                <a:gd name="T5" fmla="*/ 3 h 52"/>
                <a:gd name="T6" fmla="*/ 17 w 225"/>
                <a:gd name="T7" fmla="*/ 2 h 52"/>
                <a:gd name="T8" fmla="*/ 224 w 225"/>
                <a:gd name="T9" fmla="*/ 48 h 52"/>
                <a:gd name="T10" fmla="*/ 225 w 225"/>
                <a:gd name="T11" fmla="*/ 50 h 52"/>
                <a:gd name="T12" fmla="*/ 224 w 225"/>
                <a:gd name="T13" fmla="*/ 52 h 52"/>
                <a:gd name="T14" fmla="*/ 222 w 225"/>
                <a:gd name="T15" fmla="*/ 50 h 52"/>
                <a:gd name="T16" fmla="*/ 224 w 225"/>
                <a:gd name="T17" fmla="*/ 48 h 52"/>
                <a:gd name="T18" fmla="*/ 198 w 225"/>
                <a:gd name="T19" fmla="*/ 5 h 52"/>
                <a:gd name="T20" fmla="*/ 198 w 225"/>
                <a:gd name="T21" fmla="*/ 8 h 52"/>
                <a:gd name="T22" fmla="*/ 193 w 225"/>
                <a:gd name="T23" fmla="*/ 3 h 52"/>
                <a:gd name="T24" fmla="*/ 185 w 225"/>
                <a:gd name="T25" fmla="*/ 2 h 52"/>
                <a:gd name="T26" fmla="*/ 186 w 225"/>
                <a:gd name="T27" fmla="*/ 0 h 52"/>
                <a:gd name="T28" fmla="*/ 196 w 225"/>
                <a:gd name="T29" fmla="*/ 1 h 52"/>
                <a:gd name="T30" fmla="*/ 211 w 225"/>
                <a:gd name="T31" fmla="*/ 33 h 52"/>
                <a:gd name="T32" fmla="*/ 212 w 225"/>
                <a:gd name="T33" fmla="*/ 31 h 52"/>
                <a:gd name="T34" fmla="*/ 220 w 225"/>
                <a:gd name="T35" fmla="*/ 41 h 52"/>
                <a:gd name="T36" fmla="*/ 219 w 225"/>
                <a:gd name="T37" fmla="*/ 43 h 52"/>
                <a:gd name="T38" fmla="*/ 206 w 225"/>
                <a:gd name="T39" fmla="*/ 25 h 52"/>
                <a:gd name="T40" fmla="*/ 201 w 225"/>
                <a:gd name="T41" fmla="*/ 13 h 52"/>
                <a:gd name="T42" fmla="*/ 203 w 225"/>
                <a:gd name="T43" fmla="*/ 13 h 52"/>
                <a:gd name="T44" fmla="*/ 209 w 225"/>
                <a:gd name="T45" fmla="*/ 26 h 52"/>
                <a:gd name="T46" fmla="*/ 206 w 225"/>
                <a:gd name="T47" fmla="*/ 25 h 52"/>
                <a:gd name="T48" fmla="*/ 0 w 225"/>
                <a:gd name="T49" fmla="*/ 0 h 52"/>
                <a:gd name="T50" fmla="*/ 10 w 225"/>
                <a:gd name="T51" fmla="*/ 2 h 52"/>
                <a:gd name="T52" fmla="*/ 8 w 225"/>
                <a:gd name="T53" fmla="*/ 3 h 52"/>
                <a:gd name="T54" fmla="*/ 40 w 225"/>
                <a:gd name="T55" fmla="*/ 0 h 52"/>
                <a:gd name="T56" fmla="*/ 53 w 225"/>
                <a:gd name="T57" fmla="*/ 2 h 52"/>
                <a:gd name="T58" fmla="*/ 51 w 225"/>
                <a:gd name="T59" fmla="*/ 3 h 52"/>
                <a:gd name="T60" fmla="*/ 38 w 225"/>
                <a:gd name="T61" fmla="*/ 2 h 52"/>
                <a:gd name="T62" fmla="*/ 40 w 225"/>
                <a:gd name="T63" fmla="*/ 0 h 52"/>
                <a:gd name="T64" fmla="*/ 72 w 225"/>
                <a:gd name="T65" fmla="*/ 0 h 52"/>
                <a:gd name="T66" fmla="*/ 74 w 225"/>
                <a:gd name="T67" fmla="*/ 2 h 52"/>
                <a:gd name="T68" fmla="*/ 60 w 225"/>
                <a:gd name="T69" fmla="*/ 3 h 52"/>
                <a:gd name="T70" fmla="*/ 59 w 225"/>
                <a:gd name="T71" fmla="*/ 2 h 52"/>
                <a:gd name="T72" fmla="*/ 81 w 225"/>
                <a:gd name="T73" fmla="*/ 0 h 52"/>
                <a:gd name="T74" fmla="*/ 95 w 225"/>
                <a:gd name="T75" fmla="*/ 2 h 52"/>
                <a:gd name="T76" fmla="*/ 93 w 225"/>
                <a:gd name="T77" fmla="*/ 3 h 52"/>
                <a:gd name="T78" fmla="*/ 80 w 225"/>
                <a:gd name="T79" fmla="*/ 2 h 52"/>
                <a:gd name="T80" fmla="*/ 81 w 225"/>
                <a:gd name="T81" fmla="*/ 0 h 52"/>
                <a:gd name="T82" fmla="*/ 114 w 225"/>
                <a:gd name="T83" fmla="*/ 0 h 52"/>
                <a:gd name="T84" fmla="*/ 116 w 225"/>
                <a:gd name="T85" fmla="*/ 2 h 52"/>
                <a:gd name="T86" fmla="*/ 102 w 225"/>
                <a:gd name="T87" fmla="*/ 3 h 52"/>
                <a:gd name="T88" fmla="*/ 101 w 225"/>
                <a:gd name="T89" fmla="*/ 2 h 52"/>
                <a:gd name="T90" fmla="*/ 123 w 225"/>
                <a:gd name="T91" fmla="*/ 0 h 52"/>
                <a:gd name="T92" fmla="*/ 137 w 225"/>
                <a:gd name="T93" fmla="*/ 2 h 52"/>
                <a:gd name="T94" fmla="*/ 135 w 225"/>
                <a:gd name="T95" fmla="*/ 3 h 52"/>
                <a:gd name="T96" fmla="*/ 122 w 225"/>
                <a:gd name="T97" fmla="*/ 2 h 52"/>
                <a:gd name="T98" fmla="*/ 123 w 225"/>
                <a:gd name="T99" fmla="*/ 0 h 52"/>
                <a:gd name="T100" fmla="*/ 156 w 225"/>
                <a:gd name="T101" fmla="*/ 0 h 52"/>
                <a:gd name="T102" fmla="*/ 158 w 225"/>
                <a:gd name="T103" fmla="*/ 2 h 52"/>
                <a:gd name="T104" fmla="*/ 144 w 225"/>
                <a:gd name="T105" fmla="*/ 3 h 52"/>
                <a:gd name="T106" fmla="*/ 143 w 225"/>
                <a:gd name="T107" fmla="*/ 2 h 52"/>
                <a:gd name="T108" fmla="*/ 165 w 225"/>
                <a:gd name="T109" fmla="*/ 0 h 52"/>
                <a:gd name="T110" fmla="*/ 179 w 225"/>
                <a:gd name="T111" fmla="*/ 2 h 52"/>
                <a:gd name="T112" fmla="*/ 177 w 225"/>
                <a:gd name="T113" fmla="*/ 3 h 52"/>
                <a:gd name="T114" fmla="*/ 164 w 225"/>
                <a:gd name="T115" fmla="*/ 2 h 52"/>
                <a:gd name="T116" fmla="*/ 165 w 225"/>
                <a:gd name="T117" fmla="*/ 0 h 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5"/>
                <a:gd name="T178" fmla="*/ 0 h 52"/>
                <a:gd name="T179" fmla="*/ 225 w 225"/>
                <a:gd name="T180" fmla="*/ 52 h 5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5" h="52">
                  <a:moveTo>
                    <a:pt x="19" y="0"/>
                  </a:moveTo>
                  <a:cubicBezTo>
                    <a:pt x="22" y="0"/>
                    <a:pt x="26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3"/>
                    <a:pt x="31" y="3"/>
                    <a:pt x="30" y="3"/>
                  </a:cubicBezTo>
                  <a:cubicBezTo>
                    <a:pt x="26" y="3"/>
                    <a:pt x="22" y="3"/>
                    <a:pt x="19" y="3"/>
                  </a:cubicBezTo>
                  <a:cubicBezTo>
                    <a:pt x="18" y="3"/>
                    <a:pt x="17" y="3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1"/>
                    <a:pt x="18" y="0"/>
                    <a:pt x="19" y="0"/>
                  </a:cubicBezTo>
                  <a:close/>
                  <a:moveTo>
                    <a:pt x="224" y="48"/>
                  </a:moveTo>
                  <a:cubicBezTo>
                    <a:pt x="224" y="48"/>
                    <a:pt x="224" y="48"/>
                    <a:pt x="224" y="48"/>
                  </a:cubicBezTo>
                  <a:cubicBezTo>
                    <a:pt x="225" y="48"/>
                    <a:pt x="225" y="49"/>
                    <a:pt x="225" y="50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25" y="51"/>
                    <a:pt x="225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3" y="52"/>
                    <a:pt x="222" y="51"/>
                    <a:pt x="222" y="50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49"/>
                    <a:pt x="223" y="48"/>
                    <a:pt x="224" y="48"/>
                  </a:cubicBezTo>
                  <a:close/>
                  <a:moveTo>
                    <a:pt x="196" y="1"/>
                  </a:moveTo>
                  <a:cubicBezTo>
                    <a:pt x="196" y="3"/>
                    <a:pt x="197" y="4"/>
                    <a:pt x="198" y="5"/>
                  </a:cubicBezTo>
                  <a:cubicBezTo>
                    <a:pt x="199" y="6"/>
                    <a:pt x="198" y="7"/>
                    <a:pt x="198" y="8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7" y="8"/>
                    <a:pt x="196" y="8"/>
                    <a:pt x="195" y="7"/>
                  </a:cubicBezTo>
                  <a:cubicBezTo>
                    <a:pt x="195" y="6"/>
                    <a:pt x="194" y="5"/>
                    <a:pt x="193" y="3"/>
                  </a:cubicBezTo>
                  <a:cubicBezTo>
                    <a:pt x="190" y="3"/>
                    <a:pt x="190" y="3"/>
                    <a:pt x="186" y="3"/>
                  </a:cubicBezTo>
                  <a:cubicBezTo>
                    <a:pt x="186" y="3"/>
                    <a:pt x="185" y="3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5" y="1"/>
                    <a:pt x="186" y="0"/>
                    <a:pt x="186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5" y="0"/>
                    <a:pt x="195" y="1"/>
                    <a:pt x="196" y="1"/>
                  </a:cubicBezTo>
                  <a:close/>
                  <a:moveTo>
                    <a:pt x="217" y="43"/>
                  </a:moveTo>
                  <a:cubicBezTo>
                    <a:pt x="215" y="40"/>
                    <a:pt x="213" y="36"/>
                    <a:pt x="211" y="33"/>
                  </a:cubicBezTo>
                  <a:cubicBezTo>
                    <a:pt x="211" y="32"/>
                    <a:pt x="211" y="31"/>
                    <a:pt x="212" y="31"/>
                  </a:cubicBezTo>
                  <a:cubicBezTo>
                    <a:pt x="212" y="31"/>
                    <a:pt x="212" y="31"/>
                    <a:pt x="212" y="31"/>
                  </a:cubicBezTo>
                  <a:cubicBezTo>
                    <a:pt x="212" y="30"/>
                    <a:pt x="213" y="30"/>
                    <a:pt x="214" y="31"/>
                  </a:cubicBezTo>
                  <a:cubicBezTo>
                    <a:pt x="216" y="34"/>
                    <a:pt x="218" y="38"/>
                    <a:pt x="220" y="41"/>
                  </a:cubicBezTo>
                  <a:cubicBezTo>
                    <a:pt x="221" y="42"/>
                    <a:pt x="220" y="43"/>
                    <a:pt x="219" y="43"/>
                  </a:cubicBezTo>
                  <a:cubicBezTo>
                    <a:pt x="219" y="43"/>
                    <a:pt x="219" y="43"/>
                    <a:pt x="219" y="43"/>
                  </a:cubicBezTo>
                  <a:cubicBezTo>
                    <a:pt x="219" y="44"/>
                    <a:pt x="218" y="44"/>
                    <a:pt x="217" y="43"/>
                  </a:cubicBezTo>
                  <a:close/>
                  <a:moveTo>
                    <a:pt x="206" y="25"/>
                  </a:moveTo>
                  <a:cubicBezTo>
                    <a:pt x="204" y="22"/>
                    <a:pt x="202" y="18"/>
                    <a:pt x="200" y="15"/>
                  </a:cubicBezTo>
                  <a:cubicBezTo>
                    <a:pt x="200" y="14"/>
                    <a:pt x="200" y="13"/>
                    <a:pt x="201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12"/>
                    <a:pt x="203" y="12"/>
                    <a:pt x="203" y="13"/>
                  </a:cubicBezTo>
                  <a:cubicBezTo>
                    <a:pt x="205" y="17"/>
                    <a:pt x="207" y="20"/>
                    <a:pt x="209" y="23"/>
                  </a:cubicBezTo>
                  <a:cubicBezTo>
                    <a:pt x="210" y="24"/>
                    <a:pt x="209" y="25"/>
                    <a:pt x="209" y="26"/>
                  </a:cubicBezTo>
                  <a:cubicBezTo>
                    <a:pt x="209" y="26"/>
                    <a:pt x="209" y="26"/>
                    <a:pt x="209" y="26"/>
                  </a:cubicBezTo>
                  <a:cubicBezTo>
                    <a:pt x="208" y="26"/>
                    <a:pt x="207" y="26"/>
                    <a:pt x="206" y="25"/>
                  </a:cubicBezTo>
                  <a:close/>
                  <a:moveTo>
                    <a:pt x="0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9" y="3"/>
                    <a:pt x="8" y="3"/>
                  </a:cubicBezTo>
                  <a:cubicBezTo>
                    <a:pt x="0" y="3"/>
                    <a:pt x="0" y="3"/>
                    <a:pt x="0" y="3"/>
                  </a:cubicBezTo>
                  <a:close/>
                  <a:moveTo>
                    <a:pt x="40" y="0"/>
                  </a:moveTo>
                  <a:cubicBezTo>
                    <a:pt x="43" y="0"/>
                    <a:pt x="47" y="0"/>
                    <a:pt x="51" y="0"/>
                  </a:cubicBezTo>
                  <a:cubicBezTo>
                    <a:pt x="52" y="0"/>
                    <a:pt x="53" y="1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3"/>
                    <a:pt x="52" y="3"/>
                    <a:pt x="51" y="3"/>
                  </a:cubicBezTo>
                  <a:cubicBezTo>
                    <a:pt x="47" y="3"/>
                    <a:pt x="43" y="3"/>
                    <a:pt x="40" y="3"/>
                  </a:cubicBezTo>
                  <a:cubicBezTo>
                    <a:pt x="39" y="3"/>
                    <a:pt x="38" y="3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1"/>
                    <a:pt x="39" y="0"/>
                    <a:pt x="40" y="0"/>
                  </a:cubicBezTo>
                  <a:close/>
                  <a:moveTo>
                    <a:pt x="60" y="0"/>
                  </a:moveTo>
                  <a:cubicBezTo>
                    <a:pt x="64" y="0"/>
                    <a:pt x="68" y="0"/>
                    <a:pt x="72" y="0"/>
                  </a:cubicBezTo>
                  <a:cubicBezTo>
                    <a:pt x="73" y="0"/>
                    <a:pt x="74" y="1"/>
                    <a:pt x="74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4" y="3"/>
                    <a:pt x="73" y="3"/>
                    <a:pt x="72" y="3"/>
                  </a:cubicBezTo>
                  <a:cubicBezTo>
                    <a:pt x="68" y="3"/>
                    <a:pt x="64" y="3"/>
                    <a:pt x="60" y="3"/>
                  </a:cubicBezTo>
                  <a:cubicBezTo>
                    <a:pt x="60" y="3"/>
                    <a:pt x="59" y="3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1"/>
                    <a:pt x="60" y="0"/>
                    <a:pt x="60" y="0"/>
                  </a:cubicBezTo>
                  <a:close/>
                  <a:moveTo>
                    <a:pt x="81" y="0"/>
                  </a:moveTo>
                  <a:cubicBezTo>
                    <a:pt x="85" y="0"/>
                    <a:pt x="89" y="0"/>
                    <a:pt x="93" y="0"/>
                  </a:cubicBezTo>
                  <a:cubicBezTo>
                    <a:pt x="94" y="0"/>
                    <a:pt x="95" y="1"/>
                    <a:pt x="95" y="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3"/>
                    <a:pt x="94" y="3"/>
                    <a:pt x="93" y="3"/>
                  </a:cubicBezTo>
                  <a:cubicBezTo>
                    <a:pt x="89" y="3"/>
                    <a:pt x="85" y="3"/>
                    <a:pt x="81" y="3"/>
                  </a:cubicBezTo>
                  <a:cubicBezTo>
                    <a:pt x="81" y="3"/>
                    <a:pt x="80" y="3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1"/>
                    <a:pt x="81" y="0"/>
                    <a:pt x="81" y="0"/>
                  </a:cubicBezTo>
                  <a:close/>
                  <a:moveTo>
                    <a:pt x="102" y="0"/>
                  </a:moveTo>
                  <a:cubicBezTo>
                    <a:pt x="106" y="0"/>
                    <a:pt x="110" y="0"/>
                    <a:pt x="114" y="0"/>
                  </a:cubicBezTo>
                  <a:cubicBezTo>
                    <a:pt x="115" y="0"/>
                    <a:pt x="116" y="1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3"/>
                    <a:pt x="115" y="3"/>
                    <a:pt x="114" y="3"/>
                  </a:cubicBezTo>
                  <a:cubicBezTo>
                    <a:pt x="110" y="3"/>
                    <a:pt x="106" y="3"/>
                    <a:pt x="102" y="3"/>
                  </a:cubicBezTo>
                  <a:cubicBezTo>
                    <a:pt x="102" y="3"/>
                    <a:pt x="101" y="3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1"/>
                    <a:pt x="102" y="0"/>
                    <a:pt x="102" y="0"/>
                  </a:cubicBezTo>
                  <a:close/>
                  <a:moveTo>
                    <a:pt x="123" y="0"/>
                  </a:moveTo>
                  <a:cubicBezTo>
                    <a:pt x="127" y="0"/>
                    <a:pt x="131" y="0"/>
                    <a:pt x="135" y="0"/>
                  </a:cubicBezTo>
                  <a:cubicBezTo>
                    <a:pt x="136" y="0"/>
                    <a:pt x="137" y="1"/>
                    <a:pt x="137" y="2"/>
                  </a:cubicBezTo>
                  <a:cubicBezTo>
                    <a:pt x="137" y="2"/>
                    <a:pt x="137" y="2"/>
                    <a:pt x="137" y="2"/>
                  </a:cubicBezTo>
                  <a:cubicBezTo>
                    <a:pt x="137" y="3"/>
                    <a:pt x="136" y="3"/>
                    <a:pt x="135" y="3"/>
                  </a:cubicBezTo>
                  <a:cubicBezTo>
                    <a:pt x="131" y="3"/>
                    <a:pt x="127" y="3"/>
                    <a:pt x="123" y="3"/>
                  </a:cubicBezTo>
                  <a:cubicBezTo>
                    <a:pt x="123" y="3"/>
                    <a:pt x="122" y="3"/>
                    <a:pt x="122" y="2"/>
                  </a:cubicBezTo>
                  <a:cubicBezTo>
                    <a:pt x="122" y="2"/>
                    <a:pt x="122" y="2"/>
                    <a:pt x="122" y="2"/>
                  </a:cubicBezTo>
                  <a:cubicBezTo>
                    <a:pt x="122" y="1"/>
                    <a:pt x="123" y="0"/>
                    <a:pt x="123" y="0"/>
                  </a:cubicBezTo>
                  <a:close/>
                  <a:moveTo>
                    <a:pt x="144" y="0"/>
                  </a:moveTo>
                  <a:cubicBezTo>
                    <a:pt x="148" y="0"/>
                    <a:pt x="152" y="0"/>
                    <a:pt x="156" y="0"/>
                  </a:cubicBezTo>
                  <a:cubicBezTo>
                    <a:pt x="157" y="0"/>
                    <a:pt x="158" y="1"/>
                    <a:pt x="158" y="2"/>
                  </a:cubicBezTo>
                  <a:cubicBezTo>
                    <a:pt x="158" y="2"/>
                    <a:pt x="158" y="2"/>
                    <a:pt x="158" y="2"/>
                  </a:cubicBezTo>
                  <a:cubicBezTo>
                    <a:pt x="158" y="3"/>
                    <a:pt x="157" y="3"/>
                    <a:pt x="156" y="3"/>
                  </a:cubicBezTo>
                  <a:cubicBezTo>
                    <a:pt x="152" y="3"/>
                    <a:pt x="148" y="3"/>
                    <a:pt x="144" y="3"/>
                  </a:cubicBezTo>
                  <a:cubicBezTo>
                    <a:pt x="144" y="3"/>
                    <a:pt x="143" y="3"/>
                    <a:pt x="143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3" y="1"/>
                    <a:pt x="144" y="0"/>
                    <a:pt x="144" y="0"/>
                  </a:cubicBezTo>
                  <a:close/>
                  <a:moveTo>
                    <a:pt x="165" y="0"/>
                  </a:moveTo>
                  <a:cubicBezTo>
                    <a:pt x="169" y="0"/>
                    <a:pt x="173" y="0"/>
                    <a:pt x="177" y="0"/>
                  </a:cubicBezTo>
                  <a:cubicBezTo>
                    <a:pt x="178" y="0"/>
                    <a:pt x="179" y="1"/>
                    <a:pt x="179" y="2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79" y="3"/>
                    <a:pt x="178" y="3"/>
                    <a:pt x="177" y="3"/>
                  </a:cubicBezTo>
                  <a:cubicBezTo>
                    <a:pt x="173" y="3"/>
                    <a:pt x="169" y="3"/>
                    <a:pt x="165" y="3"/>
                  </a:cubicBezTo>
                  <a:cubicBezTo>
                    <a:pt x="165" y="3"/>
                    <a:pt x="164" y="3"/>
                    <a:pt x="164" y="2"/>
                  </a:cubicBezTo>
                  <a:cubicBezTo>
                    <a:pt x="164" y="2"/>
                    <a:pt x="164" y="2"/>
                    <a:pt x="164" y="2"/>
                  </a:cubicBezTo>
                  <a:cubicBezTo>
                    <a:pt x="164" y="1"/>
                    <a:pt x="165" y="0"/>
                    <a:pt x="165" y="0"/>
                  </a:cubicBezTo>
                  <a:close/>
                </a:path>
              </a:pathLst>
            </a:custGeom>
            <a:solidFill>
              <a:srgbClr val="F7BF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5" name="Freeform 30"/>
            <p:cNvSpPr>
              <a:spLocks noChangeArrowheads="1"/>
            </p:cNvSpPr>
            <p:nvPr/>
          </p:nvSpPr>
          <p:spPr bwMode="auto">
            <a:xfrm>
              <a:off x="1962324" y="2815613"/>
              <a:ext cx="1973436" cy="806404"/>
            </a:xfrm>
            <a:custGeom>
              <a:avLst/>
              <a:gdLst>
                <a:gd name="T0" fmla="*/ 0 w 1094"/>
                <a:gd name="T1" fmla="*/ 0 h 602"/>
                <a:gd name="T2" fmla="*/ 911 w 1094"/>
                <a:gd name="T3" fmla="*/ 0 h 602"/>
                <a:gd name="T4" fmla="*/ 1094 w 1094"/>
                <a:gd name="T5" fmla="*/ 304 h 602"/>
                <a:gd name="T6" fmla="*/ 911 w 1094"/>
                <a:gd name="T7" fmla="*/ 602 h 602"/>
                <a:gd name="T8" fmla="*/ 0 w 1094"/>
                <a:gd name="T9" fmla="*/ 602 h 602"/>
                <a:gd name="T10" fmla="*/ 0 w 1094"/>
                <a:gd name="T11" fmla="*/ 0 h 602"/>
                <a:gd name="T12" fmla="*/ 0 w 1094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4"/>
                <a:gd name="T22" fmla="*/ 0 h 602"/>
                <a:gd name="T23" fmla="*/ 1094 w 1094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4" h="602">
                  <a:moveTo>
                    <a:pt x="0" y="0"/>
                  </a:moveTo>
                  <a:lnTo>
                    <a:pt x="911" y="0"/>
                  </a:lnTo>
                  <a:lnTo>
                    <a:pt x="1094" y="304"/>
                  </a:lnTo>
                  <a:lnTo>
                    <a:pt x="911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6" name="Freeform 31"/>
            <p:cNvSpPr>
              <a:spLocks noChangeArrowheads="1"/>
            </p:cNvSpPr>
            <p:nvPr/>
          </p:nvSpPr>
          <p:spPr bwMode="auto">
            <a:xfrm>
              <a:off x="1704690" y="2731221"/>
              <a:ext cx="2220568" cy="806404"/>
            </a:xfrm>
            <a:custGeom>
              <a:avLst/>
              <a:gdLst>
                <a:gd name="T0" fmla="*/ 0 w 1231"/>
                <a:gd name="T1" fmla="*/ 0 h 602"/>
                <a:gd name="T2" fmla="*/ 1047 w 1231"/>
                <a:gd name="T3" fmla="*/ 0 h 602"/>
                <a:gd name="T4" fmla="*/ 1231 w 1231"/>
                <a:gd name="T5" fmla="*/ 299 h 602"/>
                <a:gd name="T6" fmla="*/ 1047 w 1231"/>
                <a:gd name="T7" fmla="*/ 602 h 602"/>
                <a:gd name="T8" fmla="*/ 0 w 1231"/>
                <a:gd name="T9" fmla="*/ 602 h 602"/>
                <a:gd name="T10" fmla="*/ 0 w 1231"/>
                <a:gd name="T11" fmla="*/ 0 h 602"/>
                <a:gd name="T12" fmla="*/ 0 w 123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1"/>
                <a:gd name="T22" fmla="*/ 0 h 602"/>
                <a:gd name="T23" fmla="*/ 1231 w 123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1" h="602">
                  <a:moveTo>
                    <a:pt x="0" y="0"/>
                  </a:moveTo>
                  <a:lnTo>
                    <a:pt x="1047" y="0"/>
                  </a:lnTo>
                  <a:lnTo>
                    <a:pt x="1231" y="299"/>
                  </a:lnTo>
                  <a:lnTo>
                    <a:pt x="1047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7" name="Freeform 32"/>
            <p:cNvSpPr>
              <a:spLocks noEditPoints="1" noChangeArrowheads="1"/>
            </p:cNvSpPr>
            <p:nvPr/>
          </p:nvSpPr>
          <p:spPr bwMode="auto">
            <a:xfrm>
              <a:off x="1704689" y="3179968"/>
              <a:ext cx="2087081" cy="309434"/>
            </a:xfrm>
            <a:custGeom>
              <a:avLst/>
              <a:gdLst>
                <a:gd name="T0" fmla="*/ 30 w 221"/>
                <a:gd name="T1" fmla="*/ 44 h 44"/>
                <a:gd name="T2" fmla="*/ 32 w 221"/>
                <a:gd name="T3" fmla="*/ 42 h 44"/>
                <a:gd name="T4" fmla="*/ 19 w 221"/>
                <a:gd name="T5" fmla="*/ 40 h 44"/>
                <a:gd name="T6" fmla="*/ 17 w 221"/>
                <a:gd name="T7" fmla="*/ 42 h 44"/>
                <a:gd name="T8" fmla="*/ 196 w 221"/>
                <a:gd name="T9" fmla="*/ 42 h 44"/>
                <a:gd name="T10" fmla="*/ 198 w 221"/>
                <a:gd name="T11" fmla="*/ 36 h 44"/>
                <a:gd name="T12" fmla="*/ 195 w 221"/>
                <a:gd name="T13" fmla="*/ 37 h 44"/>
                <a:gd name="T14" fmla="*/ 186 w 221"/>
                <a:gd name="T15" fmla="*/ 40 h 44"/>
                <a:gd name="T16" fmla="*/ 185 w 221"/>
                <a:gd name="T17" fmla="*/ 42 h 44"/>
                <a:gd name="T18" fmla="*/ 194 w 221"/>
                <a:gd name="T19" fmla="*/ 44 h 44"/>
                <a:gd name="T20" fmla="*/ 217 w 221"/>
                <a:gd name="T21" fmla="*/ 1 h 44"/>
                <a:gd name="T22" fmla="*/ 212 w 221"/>
                <a:gd name="T23" fmla="*/ 13 h 44"/>
                <a:gd name="T24" fmla="*/ 214 w 221"/>
                <a:gd name="T25" fmla="*/ 12 h 44"/>
                <a:gd name="T26" fmla="*/ 219 w 221"/>
                <a:gd name="T27" fmla="*/ 0 h 44"/>
                <a:gd name="T28" fmla="*/ 217 w 221"/>
                <a:gd name="T29" fmla="*/ 1 h 44"/>
                <a:gd name="T30" fmla="*/ 200 w 221"/>
                <a:gd name="T31" fmla="*/ 29 h 44"/>
                <a:gd name="T32" fmla="*/ 201 w 221"/>
                <a:gd name="T33" fmla="*/ 31 h 44"/>
                <a:gd name="T34" fmla="*/ 209 w 221"/>
                <a:gd name="T35" fmla="*/ 20 h 44"/>
                <a:gd name="T36" fmla="*/ 209 w 221"/>
                <a:gd name="T37" fmla="*/ 18 h 44"/>
                <a:gd name="T38" fmla="*/ 0 w 221"/>
                <a:gd name="T39" fmla="*/ 40 h 44"/>
                <a:gd name="T40" fmla="*/ 8 w 221"/>
                <a:gd name="T41" fmla="*/ 44 h 44"/>
                <a:gd name="T42" fmla="*/ 10 w 221"/>
                <a:gd name="T43" fmla="*/ 42 h 44"/>
                <a:gd name="T44" fmla="*/ 0 w 221"/>
                <a:gd name="T45" fmla="*/ 40 h 44"/>
                <a:gd name="T46" fmla="*/ 51 w 221"/>
                <a:gd name="T47" fmla="*/ 44 h 44"/>
                <a:gd name="T48" fmla="*/ 53 w 221"/>
                <a:gd name="T49" fmla="*/ 42 h 44"/>
                <a:gd name="T50" fmla="*/ 40 w 221"/>
                <a:gd name="T51" fmla="*/ 40 h 44"/>
                <a:gd name="T52" fmla="*/ 38 w 221"/>
                <a:gd name="T53" fmla="*/ 42 h 44"/>
                <a:gd name="T54" fmla="*/ 60 w 221"/>
                <a:gd name="T55" fmla="*/ 44 h 44"/>
                <a:gd name="T56" fmla="*/ 74 w 221"/>
                <a:gd name="T57" fmla="*/ 42 h 44"/>
                <a:gd name="T58" fmla="*/ 72 w 221"/>
                <a:gd name="T59" fmla="*/ 40 h 44"/>
                <a:gd name="T60" fmla="*/ 59 w 221"/>
                <a:gd name="T61" fmla="*/ 42 h 44"/>
                <a:gd name="T62" fmla="*/ 60 w 221"/>
                <a:gd name="T63" fmla="*/ 44 h 44"/>
                <a:gd name="T64" fmla="*/ 93 w 221"/>
                <a:gd name="T65" fmla="*/ 44 h 44"/>
                <a:gd name="T66" fmla="*/ 95 w 221"/>
                <a:gd name="T67" fmla="*/ 42 h 44"/>
                <a:gd name="T68" fmla="*/ 81 w 221"/>
                <a:gd name="T69" fmla="*/ 40 h 44"/>
                <a:gd name="T70" fmla="*/ 80 w 221"/>
                <a:gd name="T71" fmla="*/ 42 h 44"/>
                <a:gd name="T72" fmla="*/ 102 w 221"/>
                <a:gd name="T73" fmla="*/ 44 h 44"/>
                <a:gd name="T74" fmla="*/ 116 w 221"/>
                <a:gd name="T75" fmla="*/ 42 h 44"/>
                <a:gd name="T76" fmla="*/ 114 w 221"/>
                <a:gd name="T77" fmla="*/ 40 h 44"/>
                <a:gd name="T78" fmla="*/ 101 w 221"/>
                <a:gd name="T79" fmla="*/ 42 h 44"/>
                <a:gd name="T80" fmla="*/ 102 w 221"/>
                <a:gd name="T81" fmla="*/ 44 h 44"/>
                <a:gd name="T82" fmla="*/ 135 w 221"/>
                <a:gd name="T83" fmla="*/ 44 h 44"/>
                <a:gd name="T84" fmla="*/ 137 w 221"/>
                <a:gd name="T85" fmla="*/ 42 h 44"/>
                <a:gd name="T86" fmla="*/ 123 w 221"/>
                <a:gd name="T87" fmla="*/ 40 h 44"/>
                <a:gd name="T88" fmla="*/ 122 w 221"/>
                <a:gd name="T89" fmla="*/ 42 h 44"/>
                <a:gd name="T90" fmla="*/ 144 w 221"/>
                <a:gd name="T91" fmla="*/ 44 h 44"/>
                <a:gd name="T92" fmla="*/ 158 w 221"/>
                <a:gd name="T93" fmla="*/ 42 h 44"/>
                <a:gd name="T94" fmla="*/ 156 w 221"/>
                <a:gd name="T95" fmla="*/ 40 h 44"/>
                <a:gd name="T96" fmla="*/ 143 w 221"/>
                <a:gd name="T97" fmla="*/ 42 h 44"/>
                <a:gd name="T98" fmla="*/ 144 w 221"/>
                <a:gd name="T99" fmla="*/ 44 h 44"/>
                <a:gd name="T100" fmla="*/ 177 w 221"/>
                <a:gd name="T101" fmla="*/ 44 h 44"/>
                <a:gd name="T102" fmla="*/ 179 w 221"/>
                <a:gd name="T103" fmla="*/ 42 h 44"/>
                <a:gd name="T104" fmla="*/ 165 w 221"/>
                <a:gd name="T105" fmla="*/ 40 h 44"/>
                <a:gd name="T106" fmla="*/ 164 w 221"/>
                <a:gd name="T107" fmla="*/ 42 h 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1"/>
                <a:gd name="T163" fmla="*/ 0 h 44"/>
                <a:gd name="T164" fmla="*/ 221 w 221"/>
                <a:gd name="T165" fmla="*/ 44 h 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1" h="44">
                  <a:moveTo>
                    <a:pt x="19" y="44"/>
                  </a:moveTo>
                  <a:cubicBezTo>
                    <a:pt x="22" y="44"/>
                    <a:pt x="26" y="44"/>
                    <a:pt x="30" y="44"/>
                  </a:cubicBezTo>
                  <a:cubicBezTo>
                    <a:pt x="31" y="44"/>
                    <a:pt x="32" y="43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1"/>
                    <a:pt x="31" y="40"/>
                    <a:pt x="30" y="40"/>
                  </a:cubicBezTo>
                  <a:cubicBezTo>
                    <a:pt x="26" y="40"/>
                    <a:pt x="22" y="40"/>
                    <a:pt x="19" y="40"/>
                  </a:cubicBezTo>
                  <a:cubicBezTo>
                    <a:pt x="18" y="40"/>
                    <a:pt x="17" y="41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3"/>
                    <a:pt x="18" y="44"/>
                    <a:pt x="19" y="44"/>
                  </a:cubicBezTo>
                  <a:close/>
                  <a:moveTo>
                    <a:pt x="196" y="42"/>
                  </a:moveTo>
                  <a:cubicBezTo>
                    <a:pt x="196" y="41"/>
                    <a:pt x="197" y="40"/>
                    <a:pt x="198" y="38"/>
                  </a:cubicBezTo>
                  <a:cubicBezTo>
                    <a:pt x="199" y="38"/>
                    <a:pt x="198" y="36"/>
                    <a:pt x="198" y="36"/>
                  </a:cubicBezTo>
                  <a:cubicBezTo>
                    <a:pt x="198" y="36"/>
                    <a:pt x="198" y="36"/>
                    <a:pt x="198" y="36"/>
                  </a:cubicBezTo>
                  <a:cubicBezTo>
                    <a:pt x="197" y="36"/>
                    <a:pt x="196" y="36"/>
                    <a:pt x="195" y="37"/>
                  </a:cubicBezTo>
                  <a:cubicBezTo>
                    <a:pt x="195" y="38"/>
                    <a:pt x="194" y="39"/>
                    <a:pt x="193" y="40"/>
                  </a:cubicBezTo>
                  <a:cubicBezTo>
                    <a:pt x="190" y="40"/>
                    <a:pt x="190" y="40"/>
                    <a:pt x="186" y="40"/>
                  </a:cubicBezTo>
                  <a:cubicBezTo>
                    <a:pt x="186" y="40"/>
                    <a:pt x="185" y="41"/>
                    <a:pt x="185" y="42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5" y="43"/>
                    <a:pt x="186" y="44"/>
                    <a:pt x="186" y="44"/>
                  </a:cubicBezTo>
                  <a:cubicBezTo>
                    <a:pt x="194" y="44"/>
                    <a:pt x="194" y="44"/>
                    <a:pt x="194" y="44"/>
                  </a:cubicBezTo>
                  <a:cubicBezTo>
                    <a:pt x="195" y="44"/>
                    <a:pt x="195" y="43"/>
                    <a:pt x="196" y="42"/>
                  </a:cubicBezTo>
                  <a:close/>
                  <a:moveTo>
                    <a:pt x="217" y="1"/>
                  </a:moveTo>
                  <a:cubicBezTo>
                    <a:pt x="215" y="4"/>
                    <a:pt x="213" y="7"/>
                    <a:pt x="211" y="11"/>
                  </a:cubicBezTo>
                  <a:cubicBezTo>
                    <a:pt x="211" y="12"/>
                    <a:pt x="211" y="13"/>
                    <a:pt x="212" y="13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2" y="14"/>
                    <a:pt x="213" y="13"/>
                    <a:pt x="214" y="12"/>
                  </a:cubicBezTo>
                  <a:cubicBezTo>
                    <a:pt x="216" y="9"/>
                    <a:pt x="218" y="6"/>
                    <a:pt x="220" y="2"/>
                  </a:cubicBezTo>
                  <a:cubicBezTo>
                    <a:pt x="221" y="2"/>
                    <a:pt x="220" y="1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8" y="0"/>
                    <a:pt x="217" y="1"/>
                  </a:cubicBezTo>
                  <a:close/>
                  <a:moveTo>
                    <a:pt x="206" y="19"/>
                  </a:moveTo>
                  <a:cubicBezTo>
                    <a:pt x="204" y="22"/>
                    <a:pt x="202" y="25"/>
                    <a:pt x="200" y="29"/>
                  </a:cubicBezTo>
                  <a:cubicBezTo>
                    <a:pt x="200" y="29"/>
                    <a:pt x="200" y="30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203" y="31"/>
                    <a:pt x="203" y="30"/>
                  </a:cubicBezTo>
                  <a:cubicBezTo>
                    <a:pt x="205" y="27"/>
                    <a:pt x="207" y="24"/>
                    <a:pt x="209" y="20"/>
                  </a:cubicBezTo>
                  <a:cubicBezTo>
                    <a:pt x="210" y="20"/>
                    <a:pt x="209" y="19"/>
                    <a:pt x="209" y="18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8" y="18"/>
                    <a:pt x="207" y="18"/>
                    <a:pt x="206" y="19"/>
                  </a:cubicBezTo>
                  <a:close/>
                  <a:moveTo>
                    <a:pt x="0" y="4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10" y="43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1"/>
                    <a:pt x="9" y="40"/>
                    <a:pt x="8" y="40"/>
                  </a:cubicBezTo>
                  <a:cubicBezTo>
                    <a:pt x="0" y="40"/>
                    <a:pt x="0" y="40"/>
                    <a:pt x="0" y="40"/>
                  </a:cubicBezTo>
                  <a:close/>
                  <a:moveTo>
                    <a:pt x="40" y="44"/>
                  </a:moveTo>
                  <a:cubicBezTo>
                    <a:pt x="43" y="44"/>
                    <a:pt x="47" y="44"/>
                    <a:pt x="51" y="44"/>
                  </a:cubicBezTo>
                  <a:cubicBezTo>
                    <a:pt x="52" y="44"/>
                    <a:pt x="53" y="43"/>
                    <a:pt x="53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41"/>
                    <a:pt x="52" y="40"/>
                    <a:pt x="51" y="40"/>
                  </a:cubicBezTo>
                  <a:cubicBezTo>
                    <a:pt x="47" y="40"/>
                    <a:pt x="43" y="40"/>
                    <a:pt x="40" y="40"/>
                  </a:cubicBezTo>
                  <a:cubicBezTo>
                    <a:pt x="39" y="40"/>
                    <a:pt x="38" y="41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3"/>
                    <a:pt x="39" y="44"/>
                    <a:pt x="40" y="44"/>
                  </a:cubicBezTo>
                  <a:close/>
                  <a:moveTo>
                    <a:pt x="60" y="44"/>
                  </a:moveTo>
                  <a:cubicBezTo>
                    <a:pt x="64" y="44"/>
                    <a:pt x="68" y="44"/>
                    <a:pt x="72" y="44"/>
                  </a:cubicBezTo>
                  <a:cubicBezTo>
                    <a:pt x="73" y="44"/>
                    <a:pt x="74" y="43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3" y="40"/>
                    <a:pt x="72" y="40"/>
                  </a:cubicBezTo>
                  <a:cubicBezTo>
                    <a:pt x="68" y="40"/>
                    <a:pt x="64" y="40"/>
                    <a:pt x="60" y="40"/>
                  </a:cubicBezTo>
                  <a:cubicBezTo>
                    <a:pt x="60" y="40"/>
                    <a:pt x="59" y="41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3"/>
                    <a:pt x="60" y="44"/>
                    <a:pt x="60" y="44"/>
                  </a:cubicBezTo>
                  <a:close/>
                  <a:moveTo>
                    <a:pt x="81" y="44"/>
                  </a:moveTo>
                  <a:cubicBezTo>
                    <a:pt x="85" y="44"/>
                    <a:pt x="89" y="44"/>
                    <a:pt x="93" y="44"/>
                  </a:cubicBezTo>
                  <a:cubicBezTo>
                    <a:pt x="94" y="44"/>
                    <a:pt x="95" y="43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94" y="40"/>
                    <a:pt x="93" y="40"/>
                  </a:cubicBezTo>
                  <a:cubicBezTo>
                    <a:pt x="89" y="40"/>
                    <a:pt x="85" y="40"/>
                    <a:pt x="81" y="40"/>
                  </a:cubicBezTo>
                  <a:cubicBezTo>
                    <a:pt x="81" y="40"/>
                    <a:pt x="80" y="41"/>
                    <a:pt x="80" y="42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0" y="43"/>
                    <a:pt x="81" y="44"/>
                    <a:pt x="81" y="44"/>
                  </a:cubicBezTo>
                  <a:close/>
                  <a:moveTo>
                    <a:pt x="102" y="44"/>
                  </a:moveTo>
                  <a:cubicBezTo>
                    <a:pt x="106" y="44"/>
                    <a:pt x="110" y="44"/>
                    <a:pt x="114" y="44"/>
                  </a:cubicBezTo>
                  <a:cubicBezTo>
                    <a:pt x="115" y="44"/>
                    <a:pt x="116" y="43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1"/>
                    <a:pt x="115" y="40"/>
                    <a:pt x="114" y="40"/>
                  </a:cubicBezTo>
                  <a:cubicBezTo>
                    <a:pt x="110" y="40"/>
                    <a:pt x="106" y="40"/>
                    <a:pt x="102" y="40"/>
                  </a:cubicBezTo>
                  <a:cubicBezTo>
                    <a:pt x="102" y="40"/>
                    <a:pt x="101" y="41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2" y="44"/>
                    <a:pt x="102" y="44"/>
                  </a:cubicBezTo>
                  <a:close/>
                  <a:moveTo>
                    <a:pt x="123" y="44"/>
                  </a:moveTo>
                  <a:cubicBezTo>
                    <a:pt x="127" y="44"/>
                    <a:pt x="131" y="44"/>
                    <a:pt x="135" y="44"/>
                  </a:cubicBezTo>
                  <a:cubicBezTo>
                    <a:pt x="136" y="44"/>
                    <a:pt x="137" y="43"/>
                    <a:pt x="137" y="42"/>
                  </a:cubicBezTo>
                  <a:cubicBezTo>
                    <a:pt x="137" y="42"/>
                    <a:pt x="137" y="42"/>
                    <a:pt x="137" y="42"/>
                  </a:cubicBezTo>
                  <a:cubicBezTo>
                    <a:pt x="137" y="41"/>
                    <a:pt x="136" y="40"/>
                    <a:pt x="135" y="40"/>
                  </a:cubicBezTo>
                  <a:cubicBezTo>
                    <a:pt x="131" y="40"/>
                    <a:pt x="127" y="40"/>
                    <a:pt x="123" y="40"/>
                  </a:cubicBezTo>
                  <a:cubicBezTo>
                    <a:pt x="123" y="40"/>
                    <a:pt x="122" y="41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3"/>
                    <a:pt x="123" y="44"/>
                    <a:pt x="123" y="44"/>
                  </a:cubicBezTo>
                  <a:close/>
                  <a:moveTo>
                    <a:pt x="144" y="44"/>
                  </a:moveTo>
                  <a:cubicBezTo>
                    <a:pt x="148" y="44"/>
                    <a:pt x="152" y="44"/>
                    <a:pt x="156" y="44"/>
                  </a:cubicBezTo>
                  <a:cubicBezTo>
                    <a:pt x="157" y="44"/>
                    <a:pt x="158" y="43"/>
                    <a:pt x="158" y="42"/>
                  </a:cubicBezTo>
                  <a:cubicBezTo>
                    <a:pt x="158" y="42"/>
                    <a:pt x="158" y="42"/>
                    <a:pt x="158" y="42"/>
                  </a:cubicBezTo>
                  <a:cubicBezTo>
                    <a:pt x="158" y="41"/>
                    <a:pt x="157" y="40"/>
                    <a:pt x="156" y="40"/>
                  </a:cubicBezTo>
                  <a:cubicBezTo>
                    <a:pt x="152" y="40"/>
                    <a:pt x="148" y="40"/>
                    <a:pt x="144" y="40"/>
                  </a:cubicBezTo>
                  <a:cubicBezTo>
                    <a:pt x="144" y="40"/>
                    <a:pt x="143" y="41"/>
                    <a:pt x="143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3"/>
                    <a:pt x="144" y="44"/>
                    <a:pt x="144" y="44"/>
                  </a:cubicBezTo>
                  <a:close/>
                  <a:moveTo>
                    <a:pt x="165" y="44"/>
                  </a:moveTo>
                  <a:cubicBezTo>
                    <a:pt x="169" y="44"/>
                    <a:pt x="173" y="44"/>
                    <a:pt x="177" y="44"/>
                  </a:cubicBezTo>
                  <a:cubicBezTo>
                    <a:pt x="178" y="44"/>
                    <a:pt x="179" y="43"/>
                    <a:pt x="179" y="42"/>
                  </a:cubicBezTo>
                  <a:cubicBezTo>
                    <a:pt x="179" y="42"/>
                    <a:pt x="179" y="42"/>
                    <a:pt x="179" y="42"/>
                  </a:cubicBezTo>
                  <a:cubicBezTo>
                    <a:pt x="179" y="41"/>
                    <a:pt x="178" y="40"/>
                    <a:pt x="177" y="40"/>
                  </a:cubicBezTo>
                  <a:cubicBezTo>
                    <a:pt x="173" y="40"/>
                    <a:pt x="169" y="40"/>
                    <a:pt x="165" y="40"/>
                  </a:cubicBezTo>
                  <a:cubicBezTo>
                    <a:pt x="165" y="40"/>
                    <a:pt x="164" y="41"/>
                    <a:pt x="164" y="42"/>
                  </a:cubicBezTo>
                  <a:cubicBezTo>
                    <a:pt x="164" y="42"/>
                    <a:pt x="164" y="42"/>
                    <a:pt x="164" y="42"/>
                  </a:cubicBezTo>
                  <a:cubicBezTo>
                    <a:pt x="164" y="43"/>
                    <a:pt x="165" y="44"/>
                    <a:pt x="165" y="44"/>
                  </a:cubicBezTo>
                  <a:close/>
                </a:path>
              </a:pathLst>
            </a:custGeom>
            <a:solidFill>
              <a:srgbClr val="7579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8" name="Freeform 33"/>
            <p:cNvSpPr>
              <a:spLocks noEditPoints="1" noChangeArrowheads="1"/>
            </p:cNvSpPr>
            <p:nvPr/>
          </p:nvSpPr>
          <p:spPr bwMode="auto">
            <a:xfrm>
              <a:off x="1704690" y="2780785"/>
              <a:ext cx="2124962" cy="364356"/>
            </a:xfrm>
            <a:custGeom>
              <a:avLst/>
              <a:gdLst>
                <a:gd name="T0" fmla="*/ 30 w 225"/>
                <a:gd name="T1" fmla="*/ 0 h 52"/>
                <a:gd name="T2" fmla="*/ 32 w 225"/>
                <a:gd name="T3" fmla="*/ 2 h 52"/>
                <a:gd name="T4" fmla="*/ 19 w 225"/>
                <a:gd name="T5" fmla="*/ 4 h 52"/>
                <a:gd name="T6" fmla="*/ 17 w 225"/>
                <a:gd name="T7" fmla="*/ 2 h 52"/>
                <a:gd name="T8" fmla="*/ 224 w 225"/>
                <a:gd name="T9" fmla="*/ 48 h 52"/>
                <a:gd name="T10" fmla="*/ 225 w 225"/>
                <a:gd name="T11" fmla="*/ 50 h 52"/>
                <a:gd name="T12" fmla="*/ 224 w 225"/>
                <a:gd name="T13" fmla="*/ 52 h 52"/>
                <a:gd name="T14" fmla="*/ 222 w 225"/>
                <a:gd name="T15" fmla="*/ 51 h 52"/>
                <a:gd name="T16" fmla="*/ 224 w 225"/>
                <a:gd name="T17" fmla="*/ 48 h 52"/>
                <a:gd name="T18" fmla="*/ 198 w 225"/>
                <a:gd name="T19" fmla="*/ 6 h 52"/>
                <a:gd name="T20" fmla="*/ 198 w 225"/>
                <a:gd name="T21" fmla="*/ 8 h 52"/>
                <a:gd name="T22" fmla="*/ 193 w 225"/>
                <a:gd name="T23" fmla="*/ 4 h 52"/>
                <a:gd name="T24" fmla="*/ 185 w 225"/>
                <a:gd name="T25" fmla="*/ 2 h 52"/>
                <a:gd name="T26" fmla="*/ 186 w 225"/>
                <a:gd name="T27" fmla="*/ 0 h 52"/>
                <a:gd name="T28" fmla="*/ 196 w 225"/>
                <a:gd name="T29" fmla="*/ 1 h 52"/>
                <a:gd name="T30" fmla="*/ 211 w 225"/>
                <a:gd name="T31" fmla="*/ 33 h 52"/>
                <a:gd name="T32" fmla="*/ 212 w 225"/>
                <a:gd name="T33" fmla="*/ 31 h 52"/>
                <a:gd name="T34" fmla="*/ 220 w 225"/>
                <a:gd name="T35" fmla="*/ 41 h 52"/>
                <a:gd name="T36" fmla="*/ 219 w 225"/>
                <a:gd name="T37" fmla="*/ 44 h 52"/>
                <a:gd name="T38" fmla="*/ 206 w 225"/>
                <a:gd name="T39" fmla="*/ 25 h 52"/>
                <a:gd name="T40" fmla="*/ 201 w 225"/>
                <a:gd name="T41" fmla="*/ 13 h 52"/>
                <a:gd name="T42" fmla="*/ 203 w 225"/>
                <a:gd name="T43" fmla="*/ 13 h 52"/>
                <a:gd name="T44" fmla="*/ 209 w 225"/>
                <a:gd name="T45" fmla="*/ 26 h 52"/>
                <a:gd name="T46" fmla="*/ 206 w 225"/>
                <a:gd name="T47" fmla="*/ 25 h 52"/>
                <a:gd name="T48" fmla="*/ 0 w 225"/>
                <a:gd name="T49" fmla="*/ 0 h 52"/>
                <a:gd name="T50" fmla="*/ 10 w 225"/>
                <a:gd name="T51" fmla="*/ 2 h 52"/>
                <a:gd name="T52" fmla="*/ 8 w 225"/>
                <a:gd name="T53" fmla="*/ 4 h 52"/>
                <a:gd name="T54" fmla="*/ 40 w 225"/>
                <a:gd name="T55" fmla="*/ 0 h 52"/>
                <a:gd name="T56" fmla="*/ 53 w 225"/>
                <a:gd name="T57" fmla="*/ 2 h 52"/>
                <a:gd name="T58" fmla="*/ 51 w 225"/>
                <a:gd name="T59" fmla="*/ 4 h 52"/>
                <a:gd name="T60" fmla="*/ 38 w 225"/>
                <a:gd name="T61" fmla="*/ 2 h 52"/>
                <a:gd name="T62" fmla="*/ 40 w 225"/>
                <a:gd name="T63" fmla="*/ 0 h 52"/>
                <a:gd name="T64" fmla="*/ 72 w 225"/>
                <a:gd name="T65" fmla="*/ 0 h 52"/>
                <a:gd name="T66" fmla="*/ 74 w 225"/>
                <a:gd name="T67" fmla="*/ 2 h 52"/>
                <a:gd name="T68" fmla="*/ 60 w 225"/>
                <a:gd name="T69" fmla="*/ 4 h 52"/>
                <a:gd name="T70" fmla="*/ 59 w 225"/>
                <a:gd name="T71" fmla="*/ 2 h 52"/>
                <a:gd name="T72" fmla="*/ 81 w 225"/>
                <a:gd name="T73" fmla="*/ 0 h 52"/>
                <a:gd name="T74" fmla="*/ 95 w 225"/>
                <a:gd name="T75" fmla="*/ 2 h 52"/>
                <a:gd name="T76" fmla="*/ 93 w 225"/>
                <a:gd name="T77" fmla="*/ 4 h 52"/>
                <a:gd name="T78" fmla="*/ 80 w 225"/>
                <a:gd name="T79" fmla="*/ 2 h 52"/>
                <a:gd name="T80" fmla="*/ 81 w 225"/>
                <a:gd name="T81" fmla="*/ 0 h 52"/>
                <a:gd name="T82" fmla="*/ 114 w 225"/>
                <a:gd name="T83" fmla="*/ 0 h 52"/>
                <a:gd name="T84" fmla="*/ 116 w 225"/>
                <a:gd name="T85" fmla="*/ 2 h 52"/>
                <a:gd name="T86" fmla="*/ 102 w 225"/>
                <a:gd name="T87" fmla="*/ 4 h 52"/>
                <a:gd name="T88" fmla="*/ 101 w 225"/>
                <a:gd name="T89" fmla="*/ 2 h 52"/>
                <a:gd name="T90" fmla="*/ 123 w 225"/>
                <a:gd name="T91" fmla="*/ 0 h 52"/>
                <a:gd name="T92" fmla="*/ 137 w 225"/>
                <a:gd name="T93" fmla="*/ 2 h 52"/>
                <a:gd name="T94" fmla="*/ 135 w 225"/>
                <a:gd name="T95" fmla="*/ 4 h 52"/>
                <a:gd name="T96" fmla="*/ 122 w 225"/>
                <a:gd name="T97" fmla="*/ 2 h 52"/>
                <a:gd name="T98" fmla="*/ 123 w 225"/>
                <a:gd name="T99" fmla="*/ 0 h 52"/>
                <a:gd name="T100" fmla="*/ 156 w 225"/>
                <a:gd name="T101" fmla="*/ 0 h 52"/>
                <a:gd name="T102" fmla="*/ 158 w 225"/>
                <a:gd name="T103" fmla="*/ 2 h 52"/>
                <a:gd name="T104" fmla="*/ 144 w 225"/>
                <a:gd name="T105" fmla="*/ 4 h 52"/>
                <a:gd name="T106" fmla="*/ 143 w 225"/>
                <a:gd name="T107" fmla="*/ 2 h 52"/>
                <a:gd name="T108" fmla="*/ 165 w 225"/>
                <a:gd name="T109" fmla="*/ 0 h 52"/>
                <a:gd name="T110" fmla="*/ 179 w 225"/>
                <a:gd name="T111" fmla="*/ 2 h 52"/>
                <a:gd name="T112" fmla="*/ 177 w 225"/>
                <a:gd name="T113" fmla="*/ 4 h 52"/>
                <a:gd name="T114" fmla="*/ 164 w 225"/>
                <a:gd name="T115" fmla="*/ 2 h 52"/>
                <a:gd name="T116" fmla="*/ 165 w 225"/>
                <a:gd name="T117" fmla="*/ 0 h 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5"/>
                <a:gd name="T178" fmla="*/ 0 h 52"/>
                <a:gd name="T179" fmla="*/ 225 w 225"/>
                <a:gd name="T180" fmla="*/ 52 h 5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5" h="52">
                  <a:moveTo>
                    <a:pt x="19" y="0"/>
                  </a:moveTo>
                  <a:cubicBezTo>
                    <a:pt x="22" y="0"/>
                    <a:pt x="26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3"/>
                    <a:pt x="31" y="4"/>
                    <a:pt x="30" y="4"/>
                  </a:cubicBezTo>
                  <a:cubicBezTo>
                    <a:pt x="26" y="4"/>
                    <a:pt x="22" y="4"/>
                    <a:pt x="19" y="4"/>
                  </a:cubicBezTo>
                  <a:cubicBezTo>
                    <a:pt x="18" y="4"/>
                    <a:pt x="17" y="3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1"/>
                    <a:pt x="18" y="0"/>
                    <a:pt x="19" y="0"/>
                  </a:cubicBezTo>
                  <a:close/>
                  <a:moveTo>
                    <a:pt x="224" y="48"/>
                  </a:moveTo>
                  <a:cubicBezTo>
                    <a:pt x="224" y="48"/>
                    <a:pt x="224" y="48"/>
                    <a:pt x="224" y="48"/>
                  </a:cubicBezTo>
                  <a:cubicBezTo>
                    <a:pt x="225" y="48"/>
                    <a:pt x="225" y="49"/>
                    <a:pt x="225" y="50"/>
                  </a:cubicBezTo>
                  <a:cubicBezTo>
                    <a:pt x="225" y="51"/>
                    <a:pt x="225" y="51"/>
                    <a:pt x="225" y="51"/>
                  </a:cubicBezTo>
                  <a:cubicBezTo>
                    <a:pt x="225" y="52"/>
                    <a:pt x="225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3" y="52"/>
                    <a:pt x="222" y="52"/>
                    <a:pt x="222" y="51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49"/>
                    <a:pt x="223" y="48"/>
                    <a:pt x="224" y="48"/>
                  </a:cubicBezTo>
                  <a:close/>
                  <a:moveTo>
                    <a:pt x="196" y="1"/>
                  </a:moveTo>
                  <a:cubicBezTo>
                    <a:pt x="196" y="3"/>
                    <a:pt x="197" y="4"/>
                    <a:pt x="198" y="6"/>
                  </a:cubicBezTo>
                  <a:cubicBezTo>
                    <a:pt x="199" y="6"/>
                    <a:pt x="198" y="7"/>
                    <a:pt x="198" y="8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7" y="8"/>
                    <a:pt x="196" y="8"/>
                    <a:pt x="195" y="7"/>
                  </a:cubicBezTo>
                  <a:cubicBezTo>
                    <a:pt x="195" y="6"/>
                    <a:pt x="194" y="5"/>
                    <a:pt x="193" y="4"/>
                  </a:cubicBezTo>
                  <a:cubicBezTo>
                    <a:pt x="190" y="4"/>
                    <a:pt x="190" y="4"/>
                    <a:pt x="186" y="4"/>
                  </a:cubicBezTo>
                  <a:cubicBezTo>
                    <a:pt x="186" y="4"/>
                    <a:pt x="185" y="3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5" y="1"/>
                    <a:pt x="186" y="0"/>
                    <a:pt x="186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5" y="0"/>
                    <a:pt x="195" y="1"/>
                    <a:pt x="196" y="1"/>
                  </a:cubicBezTo>
                  <a:close/>
                  <a:moveTo>
                    <a:pt x="217" y="43"/>
                  </a:moveTo>
                  <a:cubicBezTo>
                    <a:pt x="215" y="40"/>
                    <a:pt x="213" y="36"/>
                    <a:pt x="211" y="33"/>
                  </a:cubicBezTo>
                  <a:cubicBezTo>
                    <a:pt x="211" y="32"/>
                    <a:pt x="211" y="31"/>
                    <a:pt x="212" y="31"/>
                  </a:cubicBezTo>
                  <a:cubicBezTo>
                    <a:pt x="212" y="31"/>
                    <a:pt x="212" y="31"/>
                    <a:pt x="212" y="31"/>
                  </a:cubicBezTo>
                  <a:cubicBezTo>
                    <a:pt x="212" y="30"/>
                    <a:pt x="213" y="31"/>
                    <a:pt x="214" y="31"/>
                  </a:cubicBezTo>
                  <a:cubicBezTo>
                    <a:pt x="216" y="35"/>
                    <a:pt x="218" y="38"/>
                    <a:pt x="220" y="41"/>
                  </a:cubicBezTo>
                  <a:cubicBezTo>
                    <a:pt x="221" y="42"/>
                    <a:pt x="220" y="43"/>
                    <a:pt x="219" y="44"/>
                  </a:cubicBezTo>
                  <a:cubicBezTo>
                    <a:pt x="219" y="44"/>
                    <a:pt x="219" y="44"/>
                    <a:pt x="219" y="44"/>
                  </a:cubicBezTo>
                  <a:cubicBezTo>
                    <a:pt x="219" y="44"/>
                    <a:pt x="218" y="44"/>
                    <a:pt x="217" y="43"/>
                  </a:cubicBezTo>
                  <a:close/>
                  <a:moveTo>
                    <a:pt x="206" y="25"/>
                  </a:moveTo>
                  <a:cubicBezTo>
                    <a:pt x="204" y="22"/>
                    <a:pt x="202" y="19"/>
                    <a:pt x="200" y="15"/>
                  </a:cubicBezTo>
                  <a:cubicBezTo>
                    <a:pt x="200" y="14"/>
                    <a:pt x="200" y="13"/>
                    <a:pt x="201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12"/>
                    <a:pt x="203" y="13"/>
                    <a:pt x="203" y="13"/>
                  </a:cubicBezTo>
                  <a:cubicBezTo>
                    <a:pt x="205" y="17"/>
                    <a:pt x="207" y="20"/>
                    <a:pt x="209" y="23"/>
                  </a:cubicBezTo>
                  <a:cubicBezTo>
                    <a:pt x="210" y="24"/>
                    <a:pt x="209" y="25"/>
                    <a:pt x="209" y="26"/>
                  </a:cubicBezTo>
                  <a:cubicBezTo>
                    <a:pt x="209" y="26"/>
                    <a:pt x="209" y="26"/>
                    <a:pt x="209" y="26"/>
                  </a:cubicBezTo>
                  <a:cubicBezTo>
                    <a:pt x="208" y="26"/>
                    <a:pt x="207" y="26"/>
                    <a:pt x="206" y="25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9" y="4"/>
                    <a:pt x="8" y="4"/>
                  </a:cubicBezTo>
                  <a:cubicBezTo>
                    <a:pt x="0" y="4"/>
                    <a:pt x="0" y="4"/>
                    <a:pt x="0" y="4"/>
                  </a:cubicBezTo>
                  <a:close/>
                  <a:moveTo>
                    <a:pt x="40" y="0"/>
                  </a:moveTo>
                  <a:cubicBezTo>
                    <a:pt x="43" y="0"/>
                    <a:pt x="47" y="0"/>
                    <a:pt x="51" y="0"/>
                  </a:cubicBezTo>
                  <a:cubicBezTo>
                    <a:pt x="52" y="0"/>
                    <a:pt x="53" y="1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3"/>
                    <a:pt x="52" y="4"/>
                    <a:pt x="51" y="4"/>
                  </a:cubicBezTo>
                  <a:cubicBezTo>
                    <a:pt x="47" y="4"/>
                    <a:pt x="43" y="4"/>
                    <a:pt x="40" y="4"/>
                  </a:cubicBezTo>
                  <a:cubicBezTo>
                    <a:pt x="39" y="4"/>
                    <a:pt x="38" y="3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1"/>
                    <a:pt x="39" y="0"/>
                    <a:pt x="40" y="0"/>
                  </a:cubicBezTo>
                  <a:close/>
                  <a:moveTo>
                    <a:pt x="60" y="0"/>
                  </a:moveTo>
                  <a:cubicBezTo>
                    <a:pt x="64" y="0"/>
                    <a:pt x="68" y="0"/>
                    <a:pt x="72" y="0"/>
                  </a:cubicBezTo>
                  <a:cubicBezTo>
                    <a:pt x="73" y="0"/>
                    <a:pt x="74" y="1"/>
                    <a:pt x="74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4" y="3"/>
                    <a:pt x="73" y="4"/>
                    <a:pt x="72" y="4"/>
                  </a:cubicBezTo>
                  <a:cubicBezTo>
                    <a:pt x="68" y="4"/>
                    <a:pt x="64" y="4"/>
                    <a:pt x="60" y="4"/>
                  </a:cubicBezTo>
                  <a:cubicBezTo>
                    <a:pt x="60" y="4"/>
                    <a:pt x="59" y="3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1"/>
                    <a:pt x="60" y="0"/>
                    <a:pt x="60" y="0"/>
                  </a:cubicBezTo>
                  <a:close/>
                  <a:moveTo>
                    <a:pt x="81" y="0"/>
                  </a:moveTo>
                  <a:cubicBezTo>
                    <a:pt x="85" y="0"/>
                    <a:pt x="89" y="0"/>
                    <a:pt x="93" y="0"/>
                  </a:cubicBezTo>
                  <a:cubicBezTo>
                    <a:pt x="94" y="0"/>
                    <a:pt x="95" y="1"/>
                    <a:pt x="95" y="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3"/>
                    <a:pt x="94" y="4"/>
                    <a:pt x="93" y="4"/>
                  </a:cubicBezTo>
                  <a:cubicBezTo>
                    <a:pt x="89" y="4"/>
                    <a:pt x="85" y="4"/>
                    <a:pt x="81" y="4"/>
                  </a:cubicBezTo>
                  <a:cubicBezTo>
                    <a:pt x="81" y="4"/>
                    <a:pt x="80" y="3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1"/>
                    <a:pt x="81" y="0"/>
                    <a:pt x="81" y="0"/>
                  </a:cubicBezTo>
                  <a:close/>
                  <a:moveTo>
                    <a:pt x="102" y="0"/>
                  </a:moveTo>
                  <a:cubicBezTo>
                    <a:pt x="106" y="0"/>
                    <a:pt x="110" y="0"/>
                    <a:pt x="114" y="0"/>
                  </a:cubicBezTo>
                  <a:cubicBezTo>
                    <a:pt x="115" y="0"/>
                    <a:pt x="116" y="1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3"/>
                    <a:pt x="115" y="4"/>
                    <a:pt x="114" y="4"/>
                  </a:cubicBezTo>
                  <a:cubicBezTo>
                    <a:pt x="110" y="4"/>
                    <a:pt x="106" y="4"/>
                    <a:pt x="102" y="4"/>
                  </a:cubicBezTo>
                  <a:cubicBezTo>
                    <a:pt x="102" y="4"/>
                    <a:pt x="101" y="3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1"/>
                    <a:pt x="102" y="0"/>
                    <a:pt x="102" y="0"/>
                  </a:cubicBezTo>
                  <a:close/>
                  <a:moveTo>
                    <a:pt x="123" y="0"/>
                  </a:moveTo>
                  <a:cubicBezTo>
                    <a:pt x="127" y="0"/>
                    <a:pt x="131" y="0"/>
                    <a:pt x="135" y="0"/>
                  </a:cubicBezTo>
                  <a:cubicBezTo>
                    <a:pt x="136" y="0"/>
                    <a:pt x="137" y="1"/>
                    <a:pt x="137" y="2"/>
                  </a:cubicBezTo>
                  <a:cubicBezTo>
                    <a:pt x="137" y="2"/>
                    <a:pt x="137" y="2"/>
                    <a:pt x="137" y="2"/>
                  </a:cubicBezTo>
                  <a:cubicBezTo>
                    <a:pt x="137" y="3"/>
                    <a:pt x="136" y="4"/>
                    <a:pt x="135" y="4"/>
                  </a:cubicBezTo>
                  <a:cubicBezTo>
                    <a:pt x="131" y="4"/>
                    <a:pt x="127" y="4"/>
                    <a:pt x="123" y="4"/>
                  </a:cubicBezTo>
                  <a:cubicBezTo>
                    <a:pt x="123" y="4"/>
                    <a:pt x="122" y="3"/>
                    <a:pt x="122" y="2"/>
                  </a:cubicBezTo>
                  <a:cubicBezTo>
                    <a:pt x="122" y="2"/>
                    <a:pt x="122" y="2"/>
                    <a:pt x="122" y="2"/>
                  </a:cubicBezTo>
                  <a:cubicBezTo>
                    <a:pt x="122" y="1"/>
                    <a:pt x="123" y="0"/>
                    <a:pt x="123" y="0"/>
                  </a:cubicBezTo>
                  <a:close/>
                  <a:moveTo>
                    <a:pt x="144" y="0"/>
                  </a:moveTo>
                  <a:cubicBezTo>
                    <a:pt x="148" y="0"/>
                    <a:pt x="152" y="0"/>
                    <a:pt x="156" y="0"/>
                  </a:cubicBezTo>
                  <a:cubicBezTo>
                    <a:pt x="157" y="0"/>
                    <a:pt x="158" y="1"/>
                    <a:pt x="158" y="2"/>
                  </a:cubicBezTo>
                  <a:cubicBezTo>
                    <a:pt x="158" y="2"/>
                    <a:pt x="158" y="2"/>
                    <a:pt x="158" y="2"/>
                  </a:cubicBezTo>
                  <a:cubicBezTo>
                    <a:pt x="158" y="3"/>
                    <a:pt x="157" y="4"/>
                    <a:pt x="156" y="4"/>
                  </a:cubicBezTo>
                  <a:cubicBezTo>
                    <a:pt x="152" y="4"/>
                    <a:pt x="148" y="4"/>
                    <a:pt x="144" y="4"/>
                  </a:cubicBezTo>
                  <a:cubicBezTo>
                    <a:pt x="144" y="4"/>
                    <a:pt x="143" y="3"/>
                    <a:pt x="143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3" y="1"/>
                    <a:pt x="144" y="0"/>
                    <a:pt x="144" y="0"/>
                  </a:cubicBezTo>
                  <a:close/>
                  <a:moveTo>
                    <a:pt x="165" y="0"/>
                  </a:moveTo>
                  <a:cubicBezTo>
                    <a:pt x="169" y="0"/>
                    <a:pt x="173" y="0"/>
                    <a:pt x="177" y="0"/>
                  </a:cubicBezTo>
                  <a:cubicBezTo>
                    <a:pt x="178" y="0"/>
                    <a:pt x="179" y="1"/>
                    <a:pt x="179" y="2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79" y="3"/>
                    <a:pt x="178" y="4"/>
                    <a:pt x="177" y="4"/>
                  </a:cubicBezTo>
                  <a:cubicBezTo>
                    <a:pt x="173" y="4"/>
                    <a:pt x="169" y="4"/>
                    <a:pt x="165" y="4"/>
                  </a:cubicBezTo>
                  <a:cubicBezTo>
                    <a:pt x="165" y="4"/>
                    <a:pt x="164" y="3"/>
                    <a:pt x="164" y="2"/>
                  </a:cubicBezTo>
                  <a:cubicBezTo>
                    <a:pt x="164" y="2"/>
                    <a:pt x="164" y="2"/>
                    <a:pt x="164" y="2"/>
                  </a:cubicBezTo>
                  <a:cubicBezTo>
                    <a:pt x="164" y="1"/>
                    <a:pt x="165" y="0"/>
                    <a:pt x="165" y="0"/>
                  </a:cubicBezTo>
                  <a:close/>
                </a:path>
              </a:pathLst>
            </a:custGeom>
            <a:solidFill>
              <a:srgbClr val="7579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49" name="Freeform 34"/>
            <p:cNvSpPr>
              <a:spLocks noChangeArrowheads="1"/>
            </p:cNvSpPr>
            <p:nvPr/>
          </p:nvSpPr>
          <p:spPr bwMode="auto">
            <a:xfrm>
              <a:off x="1962324" y="4189983"/>
              <a:ext cx="1962934" cy="806404"/>
            </a:xfrm>
            <a:custGeom>
              <a:avLst/>
              <a:gdLst>
                <a:gd name="T0" fmla="*/ 0 w 1094"/>
                <a:gd name="T1" fmla="*/ 0 h 602"/>
                <a:gd name="T2" fmla="*/ 911 w 1094"/>
                <a:gd name="T3" fmla="*/ 0 h 602"/>
                <a:gd name="T4" fmla="*/ 1094 w 1094"/>
                <a:gd name="T5" fmla="*/ 304 h 602"/>
                <a:gd name="T6" fmla="*/ 911 w 1094"/>
                <a:gd name="T7" fmla="*/ 602 h 602"/>
                <a:gd name="T8" fmla="*/ 0 w 1094"/>
                <a:gd name="T9" fmla="*/ 602 h 602"/>
                <a:gd name="T10" fmla="*/ 0 w 1094"/>
                <a:gd name="T11" fmla="*/ 0 h 602"/>
                <a:gd name="T12" fmla="*/ 0 w 1094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4"/>
                <a:gd name="T22" fmla="*/ 0 h 602"/>
                <a:gd name="T23" fmla="*/ 1094 w 1094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4" h="602">
                  <a:moveTo>
                    <a:pt x="0" y="0"/>
                  </a:moveTo>
                  <a:lnTo>
                    <a:pt x="911" y="0"/>
                  </a:lnTo>
                  <a:lnTo>
                    <a:pt x="1094" y="304"/>
                  </a:lnTo>
                  <a:lnTo>
                    <a:pt x="911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0" name="Freeform 35"/>
            <p:cNvSpPr>
              <a:spLocks noChangeArrowheads="1"/>
            </p:cNvSpPr>
            <p:nvPr/>
          </p:nvSpPr>
          <p:spPr bwMode="auto">
            <a:xfrm>
              <a:off x="1962324" y="5565693"/>
              <a:ext cx="1973436" cy="798367"/>
            </a:xfrm>
            <a:custGeom>
              <a:avLst/>
              <a:gdLst>
                <a:gd name="T0" fmla="*/ 0 w 1094"/>
                <a:gd name="T1" fmla="*/ 0 h 596"/>
                <a:gd name="T2" fmla="*/ 911 w 1094"/>
                <a:gd name="T3" fmla="*/ 0 h 596"/>
                <a:gd name="T4" fmla="*/ 1094 w 1094"/>
                <a:gd name="T5" fmla="*/ 298 h 596"/>
                <a:gd name="T6" fmla="*/ 911 w 1094"/>
                <a:gd name="T7" fmla="*/ 596 h 596"/>
                <a:gd name="T8" fmla="*/ 0 w 1094"/>
                <a:gd name="T9" fmla="*/ 596 h 596"/>
                <a:gd name="T10" fmla="*/ 0 w 1094"/>
                <a:gd name="T11" fmla="*/ 0 h 596"/>
                <a:gd name="T12" fmla="*/ 0 w 1094"/>
                <a:gd name="T13" fmla="*/ 0 h 5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4"/>
                <a:gd name="T22" fmla="*/ 0 h 596"/>
                <a:gd name="T23" fmla="*/ 1094 w 1094"/>
                <a:gd name="T24" fmla="*/ 596 h 59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4" h="596">
                  <a:moveTo>
                    <a:pt x="0" y="0"/>
                  </a:moveTo>
                  <a:lnTo>
                    <a:pt x="911" y="0"/>
                  </a:lnTo>
                  <a:lnTo>
                    <a:pt x="1094" y="298"/>
                  </a:lnTo>
                  <a:lnTo>
                    <a:pt x="911" y="596"/>
                  </a:lnTo>
                  <a:lnTo>
                    <a:pt x="0" y="59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1" name="Freeform 36"/>
            <p:cNvSpPr>
              <a:spLocks noChangeArrowheads="1"/>
            </p:cNvSpPr>
            <p:nvPr/>
          </p:nvSpPr>
          <p:spPr bwMode="auto">
            <a:xfrm>
              <a:off x="1704690" y="4105592"/>
              <a:ext cx="2208750" cy="807744"/>
            </a:xfrm>
            <a:custGeom>
              <a:avLst/>
              <a:gdLst>
                <a:gd name="T0" fmla="*/ 0 w 1231"/>
                <a:gd name="T1" fmla="*/ 0 h 603"/>
                <a:gd name="T2" fmla="*/ 1047 w 1231"/>
                <a:gd name="T3" fmla="*/ 0 h 603"/>
                <a:gd name="T4" fmla="*/ 1231 w 1231"/>
                <a:gd name="T5" fmla="*/ 299 h 603"/>
                <a:gd name="T6" fmla="*/ 1047 w 1231"/>
                <a:gd name="T7" fmla="*/ 603 h 603"/>
                <a:gd name="T8" fmla="*/ 0 w 1231"/>
                <a:gd name="T9" fmla="*/ 603 h 603"/>
                <a:gd name="T10" fmla="*/ 0 w 1231"/>
                <a:gd name="T11" fmla="*/ 0 h 603"/>
                <a:gd name="T12" fmla="*/ 0 w 1231"/>
                <a:gd name="T13" fmla="*/ 0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1"/>
                <a:gd name="T22" fmla="*/ 0 h 603"/>
                <a:gd name="T23" fmla="*/ 1231 w 1231"/>
                <a:gd name="T24" fmla="*/ 603 h 60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1" h="603">
                  <a:moveTo>
                    <a:pt x="0" y="0"/>
                  </a:moveTo>
                  <a:lnTo>
                    <a:pt x="1047" y="0"/>
                  </a:lnTo>
                  <a:lnTo>
                    <a:pt x="1231" y="299"/>
                  </a:lnTo>
                  <a:lnTo>
                    <a:pt x="1047" y="603"/>
                  </a:lnTo>
                  <a:lnTo>
                    <a:pt x="0" y="60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B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2" name="Freeform 37"/>
            <p:cNvSpPr>
              <a:spLocks noChangeArrowheads="1"/>
            </p:cNvSpPr>
            <p:nvPr/>
          </p:nvSpPr>
          <p:spPr bwMode="auto">
            <a:xfrm>
              <a:off x="1704690" y="5474604"/>
              <a:ext cx="2220568" cy="806404"/>
            </a:xfrm>
            <a:custGeom>
              <a:avLst/>
              <a:gdLst>
                <a:gd name="T0" fmla="*/ 0 w 1231"/>
                <a:gd name="T1" fmla="*/ 0 h 602"/>
                <a:gd name="T2" fmla="*/ 1047 w 1231"/>
                <a:gd name="T3" fmla="*/ 0 h 602"/>
                <a:gd name="T4" fmla="*/ 1231 w 1231"/>
                <a:gd name="T5" fmla="*/ 303 h 602"/>
                <a:gd name="T6" fmla="*/ 1047 w 1231"/>
                <a:gd name="T7" fmla="*/ 602 h 602"/>
                <a:gd name="T8" fmla="*/ 0 w 1231"/>
                <a:gd name="T9" fmla="*/ 602 h 602"/>
                <a:gd name="T10" fmla="*/ 0 w 1231"/>
                <a:gd name="T11" fmla="*/ 0 h 602"/>
                <a:gd name="T12" fmla="*/ 0 w 123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1"/>
                <a:gd name="T22" fmla="*/ 0 h 602"/>
                <a:gd name="T23" fmla="*/ 1231 w 123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1" h="602">
                  <a:moveTo>
                    <a:pt x="0" y="0"/>
                  </a:moveTo>
                  <a:lnTo>
                    <a:pt x="1047" y="0"/>
                  </a:lnTo>
                  <a:lnTo>
                    <a:pt x="1231" y="303"/>
                  </a:lnTo>
                  <a:lnTo>
                    <a:pt x="1047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A1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3" name="Freeform 38"/>
            <p:cNvSpPr>
              <a:spLocks noEditPoints="1" noChangeArrowheads="1"/>
            </p:cNvSpPr>
            <p:nvPr/>
          </p:nvSpPr>
          <p:spPr bwMode="auto">
            <a:xfrm>
              <a:off x="1704690" y="4555678"/>
              <a:ext cx="2075974" cy="308095"/>
            </a:xfrm>
            <a:custGeom>
              <a:avLst/>
              <a:gdLst>
                <a:gd name="T0" fmla="*/ 30 w 221"/>
                <a:gd name="T1" fmla="*/ 44 h 44"/>
                <a:gd name="T2" fmla="*/ 32 w 221"/>
                <a:gd name="T3" fmla="*/ 42 h 44"/>
                <a:gd name="T4" fmla="*/ 19 w 221"/>
                <a:gd name="T5" fmla="*/ 40 h 44"/>
                <a:gd name="T6" fmla="*/ 17 w 221"/>
                <a:gd name="T7" fmla="*/ 42 h 44"/>
                <a:gd name="T8" fmla="*/ 196 w 221"/>
                <a:gd name="T9" fmla="*/ 43 h 44"/>
                <a:gd name="T10" fmla="*/ 198 w 221"/>
                <a:gd name="T11" fmla="*/ 36 h 44"/>
                <a:gd name="T12" fmla="*/ 195 w 221"/>
                <a:gd name="T13" fmla="*/ 37 h 44"/>
                <a:gd name="T14" fmla="*/ 186 w 221"/>
                <a:gd name="T15" fmla="*/ 40 h 44"/>
                <a:gd name="T16" fmla="*/ 185 w 221"/>
                <a:gd name="T17" fmla="*/ 42 h 44"/>
                <a:gd name="T18" fmla="*/ 194 w 221"/>
                <a:gd name="T19" fmla="*/ 44 h 44"/>
                <a:gd name="T20" fmla="*/ 217 w 221"/>
                <a:gd name="T21" fmla="*/ 1 h 44"/>
                <a:gd name="T22" fmla="*/ 212 w 221"/>
                <a:gd name="T23" fmla="*/ 13 h 44"/>
                <a:gd name="T24" fmla="*/ 214 w 221"/>
                <a:gd name="T25" fmla="*/ 13 h 44"/>
                <a:gd name="T26" fmla="*/ 219 w 221"/>
                <a:gd name="T27" fmla="*/ 0 h 44"/>
                <a:gd name="T28" fmla="*/ 217 w 221"/>
                <a:gd name="T29" fmla="*/ 1 h 44"/>
                <a:gd name="T30" fmla="*/ 200 w 221"/>
                <a:gd name="T31" fmla="*/ 29 h 44"/>
                <a:gd name="T32" fmla="*/ 201 w 221"/>
                <a:gd name="T33" fmla="*/ 31 h 44"/>
                <a:gd name="T34" fmla="*/ 209 w 221"/>
                <a:gd name="T35" fmla="*/ 20 h 44"/>
                <a:gd name="T36" fmla="*/ 209 w 221"/>
                <a:gd name="T37" fmla="*/ 18 h 44"/>
                <a:gd name="T38" fmla="*/ 0 w 221"/>
                <a:gd name="T39" fmla="*/ 40 h 44"/>
                <a:gd name="T40" fmla="*/ 8 w 221"/>
                <a:gd name="T41" fmla="*/ 44 h 44"/>
                <a:gd name="T42" fmla="*/ 10 w 221"/>
                <a:gd name="T43" fmla="*/ 42 h 44"/>
                <a:gd name="T44" fmla="*/ 0 w 221"/>
                <a:gd name="T45" fmla="*/ 40 h 44"/>
                <a:gd name="T46" fmla="*/ 51 w 221"/>
                <a:gd name="T47" fmla="*/ 44 h 44"/>
                <a:gd name="T48" fmla="*/ 53 w 221"/>
                <a:gd name="T49" fmla="*/ 42 h 44"/>
                <a:gd name="T50" fmla="*/ 40 w 221"/>
                <a:gd name="T51" fmla="*/ 40 h 44"/>
                <a:gd name="T52" fmla="*/ 38 w 221"/>
                <a:gd name="T53" fmla="*/ 42 h 44"/>
                <a:gd name="T54" fmla="*/ 60 w 221"/>
                <a:gd name="T55" fmla="*/ 44 h 44"/>
                <a:gd name="T56" fmla="*/ 74 w 221"/>
                <a:gd name="T57" fmla="*/ 42 h 44"/>
                <a:gd name="T58" fmla="*/ 72 w 221"/>
                <a:gd name="T59" fmla="*/ 40 h 44"/>
                <a:gd name="T60" fmla="*/ 59 w 221"/>
                <a:gd name="T61" fmla="*/ 42 h 44"/>
                <a:gd name="T62" fmla="*/ 60 w 221"/>
                <a:gd name="T63" fmla="*/ 44 h 44"/>
                <a:gd name="T64" fmla="*/ 93 w 221"/>
                <a:gd name="T65" fmla="*/ 44 h 44"/>
                <a:gd name="T66" fmla="*/ 95 w 221"/>
                <a:gd name="T67" fmla="*/ 42 h 44"/>
                <a:gd name="T68" fmla="*/ 81 w 221"/>
                <a:gd name="T69" fmla="*/ 40 h 44"/>
                <a:gd name="T70" fmla="*/ 80 w 221"/>
                <a:gd name="T71" fmla="*/ 42 h 44"/>
                <a:gd name="T72" fmla="*/ 102 w 221"/>
                <a:gd name="T73" fmla="*/ 44 h 44"/>
                <a:gd name="T74" fmla="*/ 116 w 221"/>
                <a:gd name="T75" fmla="*/ 42 h 44"/>
                <a:gd name="T76" fmla="*/ 114 w 221"/>
                <a:gd name="T77" fmla="*/ 40 h 44"/>
                <a:gd name="T78" fmla="*/ 101 w 221"/>
                <a:gd name="T79" fmla="*/ 42 h 44"/>
                <a:gd name="T80" fmla="*/ 102 w 221"/>
                <a:gd name="T81" fmla="*/ 44 h 44"/>
                <a:gd name="T82" fmla="*/ 135 w 221"/>
                <a:gd name="T83" fmla="*/ 44 h 44"/>
                <a:gd name="T84" fmla="*/ 137 w 221"/>
                <a:gd name="T85" fmla="*/ 42 h 44"/>
                <a:gd name="T86" fmla="*/ 123 w 221"/>
                <a:gd name="T87" fmla="*/ 40 h 44"/>
                <a:gd name="T88" fmla="*/ 122 w 221"/>
                <a:gd name="T89" fmla="*/ 42 h 44"/>
                <a:gd name="T90" fmla="*/ 144 w 221"/>
                <a:gd name="T91" fmla="*/ 44 h 44"/>
                <a:gd name="T92" fmla="*/ 158 w 221"/>
                <a:gd name="T93" fmla="*/ 42 h 44"/>
                <a:gd name="T94" fmla="*/ 156 w 221"/>
                <a:gd name="T95" fmla="*/ 40 h 44"/>
                <a:gd name="T96" fmla="*/ 143 w 221"/>
                <a:gd name="T97" fmla="*/ 42 h 44"/>
                <a:gd name="T98" fmla="*/ 144 w 221"/>
                <a:gd name="T99" fmla="*/ 44 h 44"/>
                <a:gd name="T100" fmla="*/ 177 w 221"/>
                <a:gd name="T101" fmla="*/ 44 h 44"/>
                <a:gd name="T102" fmla="*/ 179 w 221"/>
                <a:gd name="T103" fmla="*/ 42 h 44"/>
                <a:gd name="T104" fmla="*/ 165 w 221"/>
                <a:gd name="T105" fmla="*/ 40 h 44"/>
                <a:gd name="T106" fmla="*/ 164 w 221"/>
                <a:gd name="T107" fmla="*/ 42 h 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1"/>
                <a:gd name="T163" fmla="*/ 0 h 44"/>
                <a:gd name="T164" fmla="*/ 221 w 221"/>
                <a:gd name="T165" fmla="*/ 44 h 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1" h="44">
                  <a:moveTo>
                    <a:pt x="19" y="44"/>
                  </a:moveTo>
                  <a:cubicBezTo>
                    <a:pt x="22" y="44"/>
                    <a:pt x="26" y="44"/>
                    <a:pt x="30" y="44"/>
                  </a:cubicBezTo>
                  <a:cubicBezTo>
                    <a:pt x="31" y="44"/>
                    <a:pt x="32" y="43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1"/>
                    <a:pt x="31" y="40"/>
                    <a:pt x="30" y="40"/>
                  </a:cubicBezTo>
                  <a:cubicBezTo>
                    <a:pt x="26" y="40"/>
                    <a:pt x="22" y="40"/>
                    <a:pt x="19" y="40"/>
                  </a:cubicBezTo>
                  <a:cubicBezTo>
                    <a:pt x="18" y="40"/>
                    <a:pt x="17" y="41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3"/>
                    <a:pt x="18" y="44"/>
                    <a:pt x="19" y="44"/>
                  </a:cubicBezTo>
                  <a:close/>
                  <a:moveTo>
                    <a:pt x="196" y="43"/>
                  </a:moveTo>
                  <a:cubicBezTo>
                    <a:pt x="196" y="41"/>
                    <a:pt x="197" y="40"/>
                    <a:pt x="198" y="38"/>
                  </a:cubicBezTo>
                  <a:cubicBezTo>
                    <a:pt x="199" y="38"/>
                    <a:pt x="198" y="37"/>
                    <a:pt x="198" y="36"/>
                  </a:cubicBezTo>
                  <a:cubicBezTo>
                    <a:pt x="198" y="36"/>
                    <a:pt x="198" y="36"/>
                    <a:pt x="198" y="36"/>
                  </a:cubicBezTo>
                  <a:cubicBezTo>
                    <a:pt x="197" y="36"/>
                    <a:pt x="196" y="36"/>
                    <a:pt x="195" y="37"/>
                  </a:cubicBezTo>
                  <a:cubicBezTo>
                    <a:pt x="195" y="38"/>
                    <a:pt x="194" y="39"/>
                    <a:pt x="193" y="40"/>
                  </a:cubicBezTo>
                  <a:cubicBezTo>
                    <a:pt x="190" y="40"/>
                    <a:pt x="190" y="40"/>
                    <a:pt x="186" y="40"/>
                  </a:cubicBezTo>
                  <a:cubicBezTo>
                    <a:pt x="186" y="40"/>
                    <a:pt x="185" y="41"/>
                    <a:pt x="185" y="42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5" y="43"/>
                    <a:pt x="186" y="44"/>
                    <a:pt x="186" y="44"/>
                  </a:cubicBezTo>
                  <a:cubicBezTo>
                    <a:pt x="194" y="44"/>
                    <a:pt x="194" y="44"/>
                    <a:pt x="194" y="44"/>
                  </a:cubicBezTo>
                  <a:cubicBezTo>
                    <a:pt x="195" y="44"/>
                    <a:pt x="195" y="43"/>
                    <a:pt x="196" y="43"/>
                  </a:cubicBezTo>
                  <a:close/>
                  <a:moveTo>
                    <a:pt x="217" y="1"/>
                  </a:moveTo>
                  <a:cubicBezTo>
                    <a:pt x="215" y="4"/>
                    <a:pt x="213" y="7"/>
                    <a:pt x="211" y="11"/>
                  </a:cubicBezTo>
                  <a:cubicBezTo>
                    <a:pt x="211" y="12"/>
                    <a:pt x="211" y="13"/>
                    <a:pt x="212" y="13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2" y="14"/>
                    <a:pt x="213" y="13"/>
                    <a:pt x="214" y="13"/>
                  </a:cubicBezTo>
                  <a:cubicBezTo>
                    <a:pt x="216" y="9"/>
                    <a:pt x="218" y="6"/>
                    <a:pt x="220" y="3"/>
                  </a:cubicBezTo>
                  <a:cubicBezTo>
                    <a:pt x="221" y="2"/>
                    <a:pt x="220" y="1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8" y="0"/>
                    <a:pt x="217" y="1"/>
                  </a:cubicBezTo>
                  <a:close/>
                  <a:moveTo>
                    <a:pt x="206" y="19"/>
                  </a:moveTo>
                  <a:cubicBezTo>
                    <a:pt x="204" y="22"/>
                    <a:pt x="202" y="25"/>
                    <a:pt x="200" y="29"/>
                  </a:cubicBezTo>
                  <a:cubicBezTo>
                    <a:pt x="200" y="29"/>
                    <a:pt x="200" y="31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203" y="31"/>
                    <a:pt x="203" y="30"/>
                  </a:cubicBezTo>
                  <a:cubicBezTo>
                    <a:pt x="205" y="27"/>
                    <a:pt x="207" y="24"/>
                    <a:pt x="209" y="20"/>
                  </a:cubicBezTo>
                  <a:cubicBezTo>
                    <a:pt x="210" y="20"/>
                    <a:pt x="209" y="19"/>
                    <a:pt x="209" y="18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8" y="18"/>
                    <a:pt x="207" y="18"/>
                    <a:pt x="206" y="19"/>
                  </a:cubicBezTo>
                  <a:close/>
                  <a:moveTo>
                    <a:pt x="0" y="4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10" y="43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1"/>
                    <a:pt x="9" y="40"/>
                    <a:pt x="8" y="40"/>
                  </a:cubicBezTo>
                  <a:cubicBezTo>
                    <a:pt x="0" y="40"/>
                    <a:pt x="0" y="40"/>
                    <a:pt x="0" y="40"/>
                  </a:cubicBezTo>
                  <a:close/>
                  <a:moveTo>
                    <a:pt x="40" y="44"/>
                  </a:moveTo>
                  <a:cubicBezTo>
                    <a:pt x="43" y="44"/>
                    <a:pt x="47" y="44"/>
                    <a:pt x="51" y="44"/>
                  </a:cubicBezTo>
                  <a:cubicBezTo>
                    <a:pt x="52" y="44"/>
                    <a:pt x="53" y="43"/>
                    <a:pt x="53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41"/>
                    <a:pt x="52" y="40"/>
                    <a:pt x="51" y="40"/>
                  </a:cubicBezTo>
                  <a:cubicBezTo>
                    <a:pt x="47" y="40"/>
                    <a:pt x="43" y="40"/>
                    <a:pt x="40" y="40"/>
                  </a:cubicBezTo>
                  <a:cubicBezTo>
                    <a:pt x="39" y="40"/>
                    <a:pt x="38" y="41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3"/>
                    <a:pt x="39" y="44"/>
                    <a:pt x="40" y="44"/>
                  </a:cubicBezTo>
                  <a:close/>
                  <a:moveTo>
                    <a:pt x="60" y="44"/>
                  </a:moveTo>
                  <a:cubicBezTo>
                    <a:pt x="64" y="44"/>
                    <a:pt x="68" y="44"/>
                    <a:pt x="72" y="44"/>
                  </a:cubicBezTo>
                  <a:cubicBezTo>
                    <a:pt x="73" y="44"/>
                    <a:pt x="74" y="43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3" y="40"/>
                    <a:pt x="72" y="40"/>
                  </a:cubicBezTo>
                  <a:cubicBezTo>
                    <a:pt x="68" y="40"/>
                    <a:pt x="64" y="40"/>
                    <a:pt x="60" y="40"/>
                  </a:cubicBezTo>
                  <a:cubicBezTo>
                    <a:pt x="60" y="40"/>
                    <a:pt x="59" y="41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3"/>
                    <a:pt x="60" y="44"/>
                    <a:pt x="60" y="44"/>
                  </a:cubicBezTo>
                  <a:close/>
                  <a:moveTo>
                    <a:pt x="81" y="44"/>
                  </a:moveTo>
                  <a:cubicBezTo>
                    <a:pt x="85" y="44"/>
                    <a:pt x="89" y="44"/>
                    <a:pt x="93" y="44"/>
                  </a:cubicBezTo>
                  <a:cubicBezTo>
                    <a:pt x="94" y="44"/>
                    <a:pt x="95" y="43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94" y="40"/>
                    <a:pt x="93" y="40"/>
                  </a:cubicBezTo>
                  <a:cubicBezTo>
                    <a:pt x="89" y="40"/>
                    <a:pt x="85" y="40"/>
                    <a:pt x="81" y="40"/>
                  </a:cubicBezTo>
                  <a:cubicBezTo>
                    <a:pt x="81" y="40"/>
                    <a:pt x="80" y="41"/>
                    <a:pt x="80" y="42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0" y="43"/>
                    <a:pt x="81" y="44"/>
                    <a:pt x="81" y="44"/>
                  </a:cubicBezTo>
                  <a:close/>
                  <a:moveTo>
                    <a:pt x="102" y="44"/>
                  </a:moveTo>
                  <a:cubicBezTo>
                    <a:pt x="106" y="44"/>
                    <a:pt x="110" y="44"/>
                    <a:pt x="114" y="44"/>
                  </a:cubicBezTo>
                  <a:cubicBezTo>
                    <a:pt x="115" y="44"/>
                    <a:pt x="116" y="43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1"/>
                    <a:pt x="115" y="40"/>
                    <a:pt x="114" y="40"/>
                  </a:cubicBezTo>
                  <a:cubicBezTo>
                    <a:pt x="110" y="40"/>
                    <a:pt x="106" y="40"/>
                    <a:pt x="102" y="40"/>
                  </a:cubicBezTo>
                  <a:cubicBezTo>
                    <a:pt x="102" y="40"/>
                    <a:pt x="101" y="41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2" y="44"/>
                    <a:pt x="102" y="44"/>
                  </a:cubicBezTo>
                  <a:close/>
                  <a:moveTo>
                    <a:pt x="123" y="44"/>
                  </a:moveTo>
                  <a:cubicBezTo>
                    <a:pt x="127" y="44"/>
                    <a:pt x="131" y="44"/>
                    <a:pt x="135" y="44"/>
                  </a:cubicBezTo>
                  <a:cubicBezTo>
                    <a:pt x="136" y="44"/>
                    <a:pt x="137" y="43"/>
                    <a:pt x="137" y="42"/>
                  </a:cubicBezTo>
                  <a:cubicBezTo>
                    <a:pt x="137" y="42"/>
                    <a:pt x="137" y="42"/>
                    <a:pt x="137" y="42"/>
                  </a:cubicBezTo>
                  <a:cubicBezTo>
                    <a:pt x="137" y="41"/>
                    <a:pt x="136" y="40"/>
                    <a:pt x="135" y="40"/>
                  </a:cubicBezTo>
                  <a:cubicBezTo>
                    <a:pt x="131" y="40"/>
                    <a:pt x="127" y="40"/>
                    <a:pt x="123" y="40"/>
                  </a:cubicBezTo>
                  <a:cubicBezTo>
                    <a:pt x="123" y="40"/>
                    <a:pt x="122" y="41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3"/>
                    <a:pt x="123" y="44"/>
                    <a:pt x="123" y="44"/>
                  </a:cubicBezTo>
                  <a:close/>
                  <a:moveTo>
                    <a:pt x="144" y="44"/>
                  </a:moveTo>
                  <a:cubicBezTo>
                    <a:pt x="148" y="44"/>
                    <a:pt x="152" y="44"/>
                    <a:pt x="156" y="44"/>
                  </a:cubicBezTo>
                  <a:cubicBezTo>
                    <a:pt x="157" y="44"/>
                    <a:pt x="158" y="43"/>
                    <a:pt x="158" y="42"/>
                  </a:cubicBezTo>
                  <a:cubicBezTo>
                    <a:pt x="158" y="42"/>
                    <a:pt x="158" y="42"/>
                    <a:pt x="158" y="42"/>
                  </a:cubicBezTo>
                  <a:cubicBezTo>
                    <a:pt x="158" y="41"/>
                    <a:pt x="157" y="40"/>
                    <a:pt x="156" y="40"/>
                  </a:cubicBezTo>
                  <a:cubicBezTo>
                    <a:pt x="152" y="40"/>
                    <a:pt x="148" y="40"/>
                    <a:pt x="144" y="40"/>
                  </a:cubicBezTo>
                  <a:cubicBezTo>
                    <a:pt x="144" y="40"/>
                    <a:pt x="143" y="41"/>
                    <a:pt x="143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3"/>
                    <a:pt x="144" y="44"/>
                    <a:pt x="144" y="44"/>
                  </a:cubicBezTo>
                  <a:close/>
                  <a:moveTo>
                    <a:pt x="165" y="44"/>
                  </a:moveTo>
                  <a:cubicBezTo>
                    <a:pt x="169" y="44"/>
                    <a:pt x="173" y="44"/>
                    <a:pt x="177" y="44"/>
                  </a:cubicBezTo>
                  <a:cubicBezTo>
                    <a:pt x="178" y="44"/>
                    <a:pt x="179" y="43"/>
                    <a:pt x="179" y="42"/>
                  </a:cubicBezTo>
                  <a:cubicBezTo>
                    <a:pt x="179" y="42"/>
                    <a:pt x="179" y="42"/>
                    <a:pt x="179" y="42"/>
                  </a:cubicBezTo>
                  <a:cubicBezTo>
                    <a:pt x="179" y="41"/>
                    <a:pt x="178" y="40"/>
                    <a:pt x="177" y="40"/>
                  </a:cubicBezTo>
                  <a:cubicBezTo>
                    <a:pt x="173" y="40"/>
                    <a:pt x="169" y="40"/>
                    <a:pt x="165" y="40"/>
                  </a:cubicBezTo>
                  <a:cubicBezTo>
                    <a:pt x="165" y="40"/>
                    <a:pt x="164" y="41"/>
                    <a:pt x="164" y="42"/>
                  </a:cubicBezTo>
                  <a:cubicBezTo>
                    <a:pt x="164" y="42"/>
                    <a:pt x="164" y="42"/>
                    <a:pt x="164" y="42"/>
                  </a:cubicBezTo>
                  <a:cubicBezTo>
                    <a:pt x="164" y="43"/>
                    <a:pt x="165" y="44"/>
                    <a:pt x="165" y="44"/>
                  </a:cubicBezTo>
                  <a:close/>
                </a:path>
              </a:pathLst>
            </a:custGeom>
            <a:solidFill>
              <a:srgbClr val="FDD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4" name="Freeform 39"/>
            <p:cNvSpPr>
              <a:spLocks noEditPoints="1" noChangeArrowheads="1"/>
            </p:cNvSpPr>
            <p:nvPr/>
          </p:nvSpPr>
          <p:spPr bwMode="auto">
            <a:xfrm>
              <a:off x="1704689" y="5923351"/>
              <a:ext cx="2087081" cy="308095"/>
            </a:xfrm>
            <a:custGeom>
              <a:avLst/>
              <a:gdLst>
                <a:gd name="T0" fmla="*/ 30 w 221"/>
                <a:gd name="T1" fmla="*/ 44 h 44"/>
                <a:gd name="T2" fmla="*/ 32 w 221"/>
                <a:gd name="T3" fmla="*/ 42 h 44"/>
                <a:gd name="T4" fmla="*/ 19 w 221"/>
                <a:gd name="T5" fmla="*/ 40 h 44"/>
                <a:gd name="T6" fmla="*/ 17 w 221"/>
                <a:gd name="T7" fmla="*/ 42 h 44"/>
                <a:gd name="T8" fmla="*/ 196 w 221"/>
                <a:gd name="T9" fmla="*/ 43 h 44"/>
                <a:gd name="T10" fmla="*/ 198 w 221"/>
                <a:gd name="T11" fmla="*/ 36 h 44"/>
                <a:gd name="T12" fmla="*/ 195 w 221"/>
                <a:gd name="T13" fmla="*/ 37 h 44"/>
                <a:gd name="T14" fmla="*/ 186 w 221"/>
                <a:gd name="T15" fmla="*/ 40 h 44"/>
                <a:gd name="T16" fmla="*/ 185 w 221"/>
                <a:gd name="T17" fmla="*/ 42 h 44"/>
                <a:gd name="T18" fmla="*/ 194 w 221"/>
                <a:gd name="T19" fmla="*/ 44 h 44"/>
                <a:gd name="T20" fmla="*/ 217 w 221"/>
                <a:gd name="T21" fmla="*/ 1 h 44"/>
                <a:gd name="T22" fmla="*/ 212 w 221"/>
                <a:gd name="T23" fmla="*/ 13 h 44"/>
                <a:gd name="T24" fmla="*/ 214 w 221"/>
                <a:gd name="T25" fmla="*/ 13 h 44"/>
                <a:gd name="T26" fmla="*/ 219 w 221"/>
                <a:gd name="T27" fmla="*/ 0 h 44"/>
                <a:gd name="T28" fmla="*/ 217 w 221"/>
                <a:gd name="T29" fmla="*/ 1 h 44"/>
                <a:gd name="T30" fmla="*/ 200 w 221"/>
                <a:gd name="T31" fmla="*/ 29 h 44"/>
                <a:gd name="T32" fmla="*/ 201 w 221"/>
                <a:gd name="T33" fmla="*/ 31 h 44"/>
                <a:gd name="T34" fmla="*/ 209 w 221"/>
                <a:gd name="T35" fmla="*/ 21 h 44"/>
                <a:gd name="T36" fmla="*/ 209 w 221"/>
                <a:gd name="T37" fmla="*/ 18 h 44"/>
                <a:gd name="T38" fmla="*/ 0 w 221"/>
                <a:gd name="T39" fmla="*/ 40 h 44"/>
                <a:gd name="T40" fmla="*/ 8 w 221"/>
                <a:gd name="T41" fmla="*/ 44 h 44"/>
                <a:gd name="T42" fmla="*/ 10 w 221"/>
                <a:gd name="T43" fmla="*/ 42 h 44"/>
                <a:gd name="T44" fmla="*/ 0 w 221"/>
                <a:gd name="T45" fmla="*/ 40 h 44"/>
                <a:gd name="T46" fmla="*/ 51 w 221"/>
                <a:gd name="T47" fmla="*/ 44 h 44"/>
                <a:gd name="T48" fmla="*/ 53 w 221"/>
                <a:gd name="T49" fmla="*/ 42 h 44"/>
                <a:gd name="T50" fmla="*/ 40 w 221"/>
                <a:gd name="T51" fmla="*/ 40 h 44"/>
                <a:gd name="T52" fmla="*/ 38 w 221"/>
                <a:gd name="T53" fmla="*/ 42 h 44"/>
                <a:gd name="T54" fmla="*/ 60 w 221"/>
                <a:gd name="T55" fmla="*/ 44 h 44"/>
                <a:gd name="T56" fmla="*/ 74 w 221"/>
                <a:gd name="T57" fmla="*/ 42 h 44"/>
                <a:gd name="T58" fmla="*/ 72 w 221"/>
                <a:gd name="T59" fmla="*/ 40 h 44"/>
                <a:gd name="T60" fmla="*/ 59 w 221"/>
                <a:gd name="T61" fmla="*/ 42 h 44"/>
                <a:gd name="T62" fmla="*/ 60 w 221"/>
                <a:gd name="T63" fmla="*/ 44 h 44"/>
                <a:gd name="T64" fmla="*/ 93 w 221"/>
                <a:gd name="T65" fmla="*/ 44 h 44"/>
                <a:gd name="T66" fmla="*/ 95 w 221"/>
                <a:gd name="T67" fmla="*/ 42 h 44"/>
                <a:gd name="T68" fmla="*/ 81 w 221"/>
                <a:gd name="T69" fmla="*/ 40 h 44"/>
                <a:gd name="T70" fmla="*/ 80 w 221"/>
                <a:gd name="T71" fmla="*/ 42 h 44"/>
                <a:gd name="T72" fmla="*/ 102 w 221"/>
                <a:gd name="T73" fmla="*/ 44 h 44"/>
                <a:gd name="T74" fmla="*/ 116 w 221"/>
                <a:gd name="T75" fmla="*/ 42 h 44"/>
                <a:gd name="T76" fmla="*/ 114 w 221"/>
                <a:gd name="T77" fmla="*/ 40 h 44"/>
                <a:gd name="T78" fmla="*/ 101 w 221"/>
                <a:gd name="T79" fmla="*/ 42 h 44"/>
                <a:gd name="T80" fmla="*/ 102 w 221"/>
                <a:gd name="T81" fmla="*/ 44 h 44"/>
                <a:gd name="T82" fmla="*/ 135 w 221"/>
                <a:gd name="T83" fmla="*/ 44 h 44"/>
                <a:gd name="T84" fmla="*/ 137 w 221"/>
                <a:gd name="T85" fmla="*/ 42 h 44"/>
                <a:gd name="T86" fmla="*/ 123 w 221"/>
                <a:gd name="T87" fmla="*/ 40 h 44"/>
                <a:gd name="T88" fmla="*/ 122 w 221"/>
                <a:gd name="T89" fmla="*/ 42 h 44"/>
                <a:gd name="T90" fmla="*/ 144 w 221"/>
                <a:gd name="T91" fmla="*/ 44 h 44"/>
                <a:gd name="T92" fmla="*/ 158 w 221"/>
                <a:gd name="T93" fmla="*/ 42 h 44"/>
                <a:gd name="T94" fmla="*/ 156 w 221"/>
                <a:gd name="T95" fmla="*/ 40 h 44"/>
                <a:gd name="T96" fmla="*/ 143 w 221"/>
                <a:gd name="T97" fmla="*/ 42 h 44"/>
                <a:gd name="T98" fmla="*/ 144 w 221"/>
                <a:gd name="T99" fmla="*/ 44 h 44"/>
                <a:gd name="T100" fmla="*/ 177 w 221"/>
                <a:gd name="T101" fmla="*/ 44 h 44"/>
                <a:gd name="T102" fmla="*/ 179 w 221"/>
                <a:gd name="T103" fmla="*/ 42 h 44"/>
                <a:gd name="T104" fmla="*/ 165 w 221"/>
                <a:gd name="T105" fmla="*/ 40 h 44"/>
                <a:gd name="T106" fmla="*/ 164 w 221"/>
                <a:gd name="T107" fmla="*/ 42 h 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1"/>
                <a:gd name="T163" fmla="*/ 0 h 44"/>
                <a:gd name="T164" fmla="*/ 221 w 221"/>
                <a:gd name="T165" fmla="*/ 44 h 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1" h="44">
                  <a:moveTo>
                    <a:pt x="19" y="44"/>
                  </a:moveTo>
                  <a:cubicBezTo>
                    <a:pt x="22" y="44"/>
                    <a:pt x="26" y="44"/>
                    <a:pt x="30" y="44"/>
                  </a:cubicBezTo>
                  <a:cubicBezTo>
                    <a:pt x="31" y="44"/>
                    <a:pt x="32" y="43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1"/>
                    <a:pt x="31" y="40"/>
                    <a:pt x="30" y="40"/>
                  </a:cubicBezTo>
                  <a:cubicBezTo>
                    <a:pt x="26" y="40"/>
                    <a:pt x="22" y="40"/>
                    <a:pt x="19" y="40"/>
                  </a:cubicBezTo>
                  <a:cubicBezTo>
                    <a:pt x="18" y="40"/>
                    <a:pt x="17" y="41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3"/>
                    <a:pt x="18" y="44"/>
                    <a:pt x="19" y="44"/>
                  </a:cubicBezTo>
                  <a:close/>
                  <a:moveTo>
                    <a:pt x="196" y="43"/>
                  </a:moveTo>
                  <a:cubicBezTo>
                    <a:pt x="196" y="41"/>
                    <a:pt x="197" y="40"/>
                    <a:pt x="198" y="39"/>
                  </a:cubicBezTo>
                  <a:cubicBezTo>
                    <a:pt x="199" y="38"/>
                    <a:pt x="198" y="37"/>
                    <a:pt x="198" y="36"/>
                  </a:cubicBezTo>
                  <a:cubicBezTo>
                    <a:pt x="198" y="36"/>
                    <a:pt x="198" y="36"/>
                    <a:pt x="198" y="36"/>
                  </a:cubicBezTo>
                  <a:cubicBezTo>
                    <a:pt x="197" y="36"/>
                    <a:pt x="196" y="36"/>
                    <a:pt x="195" y="37"/>
                  </a:cubicBezTo>
                  <a:cubicBezTo>
                    <a:pt x="195" y="38"/>
                    <a:pt x="194" y="39"/>
                    <a:pt x="193" y="40"/>
                  </a:cubicBezTo>
                  <a:cubicBezTo>
                    <a:pt x="190" y="40"/>
                    <a:pt x="190" y="40"/>
                    <a:pt x="186" y="40"/>
                  </a:cubicBezTo>
                  <a:cubicBezTo>
                    <a:pt x="186" y="40"/>
                    <a:pt x="185" y="41"/>
                    <a:pt x="185" y="42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5" y="43"/>
                    <a:pt x="186" y="44"/>
                    <a:pt x="186" y="44"/>
                  </a:cubicBezTo>
                  <a:cubicBezTo>
                    <a:pt x="194" y="44"/>
                    <a:pt x="194" y="44"/>
                    <a:pt x="194" y="44"/>
                  </a:cubicBezTo>
                  <a:cubicBezTo>
                    <a:pt x="195" y="44"/>
                    <a:pt x="195" y="43"/>
                    <a:pt x="196" y="43"/>
                  </a:cubicBezTo>
                  <a:close/>
                  <a:moveTo>
                    <a:pt x="217" y="1"/>
                  </a:moveTo>
                  <a:cubicBezTo>
                    <a:pt x="215" y="4"/>
                    <a:pt x="213" y="8"/>
                    <a:pt x="211" y="11"/>
                  </a:cubicBezTo>
                  <a:cubicBezTo>
                    <a:pt x="211" y="12"/>
                    <a:pt x="211" y="13"/>
                    <a:pt x="212" y="13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2" y="14"/>
                    <a:pt x="213" y="14"/>
                    <a:pt x="214" y="13"/>
                  </a:cubicBezTo>
                  <a:cubicBezTo>
                    <a:pt x="216" y="9"/>
                    <a:pt x="218" y="6"/>
                    <a:pt x="220" y="3"/>
                  </a:cubicBezTo>
                  <a:cubicBezTo>
                    <a:pt x="221" y="2"/>
                    <a:pt x="220" y="1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8" y="0"/>
                    <a:pt x="217" y="1"/>
                  </a:cubicBezTo>
                  <a:close/>
                  <a:moveTo>
                    <a:pt x="206" y="19"/>
                  </a:moveTo>
                  <a:cubicBezTo>
                    <a:pt x="204" y="22"/>
                    <a:pt x="202" y="26"/>
                    <a:pt x="200" y="29"/>
                  </a:cubicBezTo>
                  <a:cubicBezTo>
                    <a:pt x="200" y="30"/>
                    <a:pt x="200" y="31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2"/>
                    <a:pt x="203" y="31"/>
                    <a:pt x="203" y="31"/>
                  </a:cubicBezTo>
                  <a:cubicBezTo>
                    <a:pt x="205" y="27"/>
                    <a:pt x="207" y="24"/>
                    <a:pt x="209" y="21"/>
                  </a:cubicBezTo>
                  <a:cubicBezTo>
                    <a:pt x="210" y="20"/>
                    <a:pt x="209" y="19"/>
                    <a:pt x="209" y="18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8" y="18"/>
                    <a:pt x="207" y="18"/>
                    <a:pt x="206" y="19"/>
                  </a:cubicBezTo>
                  <a:close/>
                  <a:moveTo>
                    <a:pt x="0" y="4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10" y="43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1"/>
                    <a:pt x="9" y="40"/>
                    <a:pt x="8" y="40"/>
                  </a:cubicBezTo>
                  <a:cubicBezTo>
                    <a:pt x="0" y="40"/>
                    <a:pt x="0" y="40"/>
                    <a:pt x="0" y="40"/>
                  </a:cubicBezTo>
                  <a:close/>
                  <a:moveTo>
                    <a:pt x="40" y="44"/>
                  </a:moveTo>
                  <a:cubicBezTo>
                    <a:pt x="43" y="44"/>
                    <a:pt x="47" y="44"/>
                    <a:pt x="51" y="44"/>
                  </a:cubicBezTo>
                  <a:cubicBezTo>
                    <a:pt x="52" y="44"/>
                    <a:pt x="53" y="43"/>
                    <a:pt x="53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41"/>
                    <a:pt x="52" y="40"/>
                    <a:pt x="51" y="40"/>
                  </a:cubicBezTo>
                  <a:cubicBezTo>
                    <a:pt x="47" y="40"/>
                    <a:pt x="43" y="40"/>
                    <a:pt x="40" y="40"/>
                  </a:cubicBezTo>
                  <a:cubicBezTo>
                    <a:pt x="39" y="40"/>
                    <a:pt x="38" y="41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3"/>
                    <a:pt x="39" y="44"/>
                    <a:pt x="40" y="44"/>
                  </a:cubicBezTo>
                  <a:close/>
                  <a:moveTo>
                    <a:pt x="60" y="44"/>
                  </a:moveTo>
                  <a:cubicBezTo>
                    <a:pt x="64" y="44"/>
                    <a:pt x="68" y="44"/>
                    <a:pt x="72" y="44"/>
                  </a:cubicBezTo>
                  <a:cubicBezTo>
                    <a:pt x="73" y="44"/>
                    <a:pt x="74" y="43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3" y="40"/>
                    <a:pt x="72" y="40"/>
                  </a:cubicBezTo>
                  <a:cubicBezTo>
                    <a:pt x="68" y="40"/>
                    <a:pt x="64" y="40"/>
                    <a:pt x="60" y="40"/>
                  </a:cubicBezTo>
                  <a:cubicBezTo>
                    <a:pt x="60" y="40"/>
                    <a:pt x="59" y="41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3"/>
                    <a:pt x="60" y="44"/>
                    <a:pt x="60" y="44"/>
                  </a:cubicBezTo>
                  <a:close/>
                  <a:moveTo>
                    <a:pt x="81" y="44"/>
                  </a:moveTo>
                  <a:cubicBezTo>
                    <a:pt x="85" y="44"/>
                    <a:pt x="89" y="44"/>
                    <a:pt x="93" y="44"/>
                  </a:cubicBezTo>
                  <a:cubicBezTo>
                    <a:pt x="94" y="44"/>
                    <a:pt x="95" y="43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94" y="40"/>
                    <a:pt x="93" y="40"/>
                  </a:cubicBezTo>
                  <a:cubicBezTo>
                    <a:pt x="89" y="40"/>
                    <a:pt x="85" y="40"/>
                    <a:pt x="81" y="40"/>
                  </a:cubicBezTo>
                  <a:cubicBezTo>
                    <a:pt x="81" y="40"/>
                    <a:pt x="80" y="41"/>
                    <a:pt x="80" y="42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0" y="43"/>
                    <a:pt x="81" y="44"/>
                    <a:pt x="81" y="44"/>
                  </a:cubicBezTo>
                  <a:close/>
                  <a:moveTo>
                    <a:pt x="102" y="44"/>
                  </a:moveTo>
                  <a:cubicBezTo>
                    <a:pt x="106" y="44"/>
                    <a:pt x="110" y="44"/>
                    <a:pt x="114" y="44"/>
                  </a:cubicBezTo>
                  <a:cubicBezTo>
                    <a:pt x="115" y="44"/>
                    <a:pt x="116" y="43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1"/>
                    <a:pt x="115" y="40"/>
                    <a:pt x="114" y="40"/>
                  </a:cubicBezTo>
                  <a:cubicBezTo>
                    <a:pt x="110" y="40"/>
                    <a:pt x="106" y="40"/>
                    <a:pt x="102" y="40"/>
                  </a:cubicBezTo>
                  <a:cubicBezTo>
                    <a:pt x="102" y="40"/>
                    <a:pt x="101" y="41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2" y="44"/>
                    <a:pt x="102" y="44"/>
                  </a:cubicBezTo>
                  <a:close/>
                  <a:moveTo>
                    <a:pt x="123" y="44"/>
                  </a:moveTo>
                  <a:cubicBezTo>
                    <a:pt x="127" y="44"/>
                    <a:pt x="131" y="44"/>
                    <a:pt x="135" y="44"/>
                  </a:cubicBezTo>
                  <a:cubicBezTo>
                    <a:pt x="136" y="44"/>
                    <a:pt x="137" y="43"/>
                    <a:pt x="137" y="42"/>
                  </a:cubicBezTo>
                  <a:cubicBezTo>
                    <a:pt x="137" y="42"/>
                    <a:pt x="137" y="42"/>
                    <a:pt x="137" y="42"/>
                  </a:cubicBezTo>
                  <a:cubicBezTo>
                    <a:pt x="137" y="41"/>
                    <a:pt x="136" y="40"/>
                    <a:pt x="135" y="40"/>
                  </a:cubicBezTo>
                  <a:cubicBezTo>
                    <a:pt x="131" y="40"/>
                    <a:pt x="127" y="40"/>
                    <a:pt x="123" y="40"/>
                  </a:cubicBezTo>
                  <a:cubicBezTo>
                    <a:pt x="123" y="40"/>
                    <a:pt x="122" y="41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3"/>
                    <a:pt x="123" y="44"/>
                    <a:pt x="123" y="44"/>
                  </a:cubicBezTo>
                  <a:close/>
                  <a:moveTo>
                    <a:pt x="144" y="44"/>
                  </a:moveTo>
                  <a:cubicBezTo>
                    <a:pt x="148" y="44"/>
                    <a:pt x="152" y="44"/>
                    <a:pt x="156" y="44"/>
                  </a:cubicBezTo>
                  <a:cubicBezTo>
                    <a:pt x="157" y="44"/>
                    <a:pt x="158" y="43"/>
                    <a:pt x="158" y="42"/>
                  </a:cubicBezTo>
                  <a:cubicBezTo>
                    <a:pt x="158" y="42"/>
                    <a:pt x="158" y="42"/>
                    <a:pt x="158" y="42"/>
                  </a:cubicBezTo>
                  <a:cubicBezTo>
                    <a:pt x="158" y="41"/>
                    <a:pt x="157" y="40"/>
                    <a:pt x="156" y="40"/>
                  </a:cubicBezTo>
                  <a:cubicBezTo>
                    <a:pt x="152" y="40"/>
                    <a:pt x="148" y="40"/>
                    <a:pt x="144" y="40"/>
                  </a:cubicBezTo>
                  <a:cubicBezTo>
                    <a:pt x="144" y="40"/>
                    <a:pt x="143" y="41"/>
                    <a:pt x="143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3"/>
                    <a:pt x="144" y="44"/>
                    <a:pt x="144" y="44"/>
                  </a:cubicBezTo>
                  <a:close/>
                  <a:moveTo>
                    <a:pt x="165" y="44"/>
                  </a:moveTo>
                  <a:cubicBezTo>
                    <a:pt x="169" y="44"/>
                    <a:pt x="173" y="44"/>
                    <a:pt x="177" y="44"/>
                  </a:cubicBezTo>
                  <a:cubicBezTo>
                    <a:pt x="178" y="44"/>
                    <a:pt x="179" y="43"/>
                    <a:pt x="179" y="42"/>
                  </a:cubicBezTo>
                  <a:cubicBezTo>
                    <a:pt x="179" y="42"/>
                    <a:pt x="179" y="42"/>
                    <a:pt x="179" y="42"/>
                  </a:cubicBezTo>
                  <a:cubicBezTo>
                    <a:pt x="179" y="41"/>
                    <a:pt x="178" y="40"/>
                    <a:pt x="177" y="40"/>
                  </a:cubicBezTo>
                  <a:cubicBezTo>
                    <a:pt x="173" y="40"/>
                    <a:pt x="169" y="40"/>
                    <a:pt x="165" y="40"/>
                  </a:cubicBezTo>
                  <a:cubicBezTo>
                    <a:pt x="165" y="40"/>
                    <a:pt x="164" y="41"/>
                    <a:pt x="164" y="42"/>
                  </a:cubicBezTo>
                  <a:cubicBezTo>
                    <a:pt x="164" y="42"/>
                    <a:pt x="164" y="42"/>
                    <a:pt x="164" y="42"/>
                  </a:cubicBezTo>
                  <a:cubicBezTo>
                    <a:pt x="164" y="43"/>
                    <a:pt x="165" y="44"/>
                    <a:pt x="165" y="44"/>
                  </a:cubicBezTo>
                  <a:close/>
                </a:path>
              </a:pathLst>
            </a:custGeom>
            <a:solidFill>
              <a:srgbClr val="82C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5" name="Freeform 40"/>
            <p:cNvSpPr>
              <a:spLocks noEditPoints="1" noChangeArrowheads="1"/>
            </p:cNvSpPr>
            <p:nvPr/>
          </p:nvSpPr>
          <p:spPr bwMode="auto">
            <a:xfrm>
              <a:off x="1704689" y="4155155"/>
              <a:ext cx="2113653" cy="364356"/>
            </a:xfrm>
            <a:custGeom>
              <a:avLst/>
              <a:gdLst>
                <a:gd name="T0" fmla="*/ 30 w 225"/>
                <a:gd name="T1" fmla="*/ 0 h 52"/>
                <a:gd name="T2" fmla="*/ 32 w 225"/>
                <a:gd name="T3" fmla="*/ 2 h 52"/>
                <a:gd name="T4" fmla="*/ 19 w 225"/>
                <a:gd name="T5" fmla="*/ 4 h 52"/>
                <a:gd name="T6" fmla="*/ 17 w 225"/>
                <a:gd name="T7" fmla="*/ 2 h 52"/>
                <a:gd name="T8" fmla="*/ 224 w 225"/>
                <a:gd name="T9" fmla="*/ 49 h 52"/>
                <a:gd name="T10" fmla="*/ 225 w 225"/>
                <a:gd name="T11" fmla="*/ 50 h 52"/>
                <a:gd name="T12" fmla="*/ 224 w 225"/>
                <a:gd name="T13" fmla="*/ 52 h 52"/>
                <a:gd name="T14" fmla="*/ 222 w 225"/>
                <a:gd name="T15" fmla="*/ 51 h 52"/>
                <a:gd name="T16" fmla="*/ 224 w 225"/>
                <a:gd name="T17" fmla="*/ 49 h 52"/>
                <a:gd name="T18" fmla="*/ 198 w 225"/>
                <a:gd name="T19" fmla="*/ 6 h 52"/>
                <a:gd name="T20" fmla="*/ 198 w 225"/>
                <a:gd name="T21" fmla="*/ 8 h 52"/>
                <a:gd name="T22" fmla="*/ 193 w 225"/>
                <a:gd name="T23" fmla="*/ 4 h 52"/>
                <a:gd name="T24" fmla="*/ 185 w 225"/>
                <a:gd name="T25" fmla="*/ 2 h 52"/>
                <a:gd name="T26" fmla="*/ 186 w 225"/>
                <a:gd name="T27" fmla="*/ 0 h 52"/>
                <a:gd name="T28" fmla="*/ 196 w 225"/>
                <a:gd name="T29" fmla="*/ 1 h 52"/>
                <a:gd name="T30" fmla="*/ 211 w 225"/>
                <a:gd name="T31" fmla="*/ 33 h 52"/>
                <a:gd name="T32" fmla="*/ 212 w 225"/>
                <a:gd name="T33" fmla="*/ 31 h 52"/>
                <a:gd name="T34" fmla="*/ 220 w 225"/>
                <a:gd name="T35" fmla="*/ 41 h 52"/>
                <a:gd name="T36" fmla="*/ 219 w 225"/>
                <a:gd name="T37" fmla="*/ 44 h 52"/>
                <a:gd name="T38" fmla="*/ 206 w 225"/>
                <a:gd name="T39" fmla="*/ 25 h 52"/>
                <a:gd name="T40" fmla="*/ 201 w 225"/>
                <a:gd name="T41" fmla="*/ 13 h 52"/>
                <a:gd name="T42" fmla="*/ 203 w 225"/>
                <a:gd name="T43" fmla="*/ 14 h 52"/>
                <a:gd name="T44" fmla="*/ 209 w 225"/>
                <a:gd name="T45" fmla="*/ 26 h 52"/>
                <a:gd name="T46" fmla="*/ 206 w 225"/>
                <a:gd name="T47" fmla="*/ 25 h 52"/>
                <a:gd name="T48" fmla="*/ 0 w 225"/>
                <a:gd name="T49" fmla="*/ 0 h 52"/>
                <a:gd name="T50" fmla="*/ 10 w 225"/>
                <a:gd name="T51" fmla="*/ 2 h 52"/>
                <a:gd name="T52" fmla="*/ 8 w 225"/>
                <a:gd name="T53" fmla="*/ 4 h 52"/>
                <a:gd name="T54" fmla="*/ 40 w 225"/>
                <a:gd name="T55" fmla="*/ 0 h 52"/>
                <a:gd name="T56" fmla="*/ 53 w 225"/>
                <a:gd name="T57" fmla="*/ 2 h 52"/>
                <a:gd name="T58" fmla="*/ 51 w 225"/>
                <a:gd name="T59" fmla="*/ 4 h 52"/>
                <a:gd name="T60" fmla="*/ 38 w 225"/>
                <a:gd name="T61" fmla="*/ 2 h 52"/>
                <a:gd name="T62" fmla="*/ 40 w 225"/>
                <a:gd name="T63" fmla="*/ 0 h 52"/>
                <a:gd name="T64" fmla="*/ 72 w 225"/>
                <a:gd name="T65" fmla="*/ 0 h 52"/>
                <a:gd name="T66" fmla="*/ 74 w 225"/>
                <a:gd name="T67" fmla="*/ 2 h 52"/>
                <a:gd name="T68" fmla="*/ 60 w 225"/>
                <a:gd name="T69" fmla="*/ 4 h 52"/>
                <a:gd name="T70" fmla="*/ 59 w 225"/>
                <a:gd name="T71" fmla="*/ 2 h 52"/>
                <a:gd name="T72" fmla="*/ 81 w 225"/>
                <a:gd name="T73" fmla="*/ 0 h 52"/>
                <a:gd name="T74" fmla="*/ 95 w 225"/>
                <a:gd name="T75" fmla="*/ 2 h 52"/>
                <a:gd name="T76" fmla="*/ 93 w 225"/>
                <a:gd name="T77" fmla="*/ 4 h 52"/>
                <a:gd name="T78" fmla="*/ 80 w 225"/>
                <a:gd name="T79" fmla="*/ 2 h 52"/>
                <a:gd name="T80" fmla="*/ 81 w 225"/>
                <a:gd name="T81" fmla="*/ 0 h 52"/>
                <a:gd name="T82" fmla="*/ 114 w 225"/>
                <a:gd name="T83" fmla="*/ 0 h 52"/>
                <a:gd name="T84" fmla="*/ 116 w 225"/>
                <a:gd name="T85" fmla="*/ 2 h 52"/>
                <a:gd name="T86" fmla="*/ 102 w 225"/>
                <a:gd name="T87" fmla="*/ 4 h 52"/>
                <a:gd name="T88" fmla="*/ 101 w 225"/>
                <a:gd name="T89" fmla="*/ 2 h 52"/>
                <a:gd name="T90" fmla="*/ 123 w 225"/>
                <a:gd name="T91" fmla="*/ 0 h 52"/>
                <a:gd name="T92" fmla="*/ 137 w 225"/>
                <a:gd name="T93" fmla="*/ 2 h 52"/>
                <a:gd name="T94" fmla="*/ 135 w 225"/>
                <a:gd name="T95" fmla="*/ 4 h 52"/>
                <a:gd name="T96" fmla="*/ 122 w 225"/>
                <a:gd name="T97" fmla="*/ 2 h 52"/>
                <a:gd name="T98" fmla="*/ 123 w 225"/>
                <a:gd name="T99" fmla="*/ 0 h 52"/>
                <a:gd name="T100" fmla="*/ 156 w 225"/>
                <a:gd name="T101" fmla="*/ 0 h 52"/>
                <a:gd name="T102" fmla="*/ 158 w 225"/>
                <a:gd name="T103" fmla="*/ 2 h 52"/>
                <a:gd name="T104" fmla="*/ 144 w 225"/>
                <a:gd name="T105" fmla="*/ 4 h 52"/>
                <a:gd name="T106" fmla="*/ 143 w 225"/>
                <a:gd name="T107" fmla="*/ 2 h 52"/>
                <a:gd name="T108" fmla="*/ 165 w 225"/>
                <a:gd name="T109" fmla="*/ 0 h 52"/>
                <a:gd name="T110" fmla="*/ 179 w 225"/>
                <a:gd name="T111" fmla="*/ 2 h 52"/>
                <a:gd name="T112" fmla="*/ 177 w 225"/>
                <a:gd name="T113" fmla="*/ 4 h 52"/>
                <a:gd name="T114" fmla="*/ 164 w 225"/>
                <a:gd name="T115" fmla="*/ 2 h 52"/>
                <a:gd name="T116" fmla="*/ 165 w 225"/>
                <a:gd name="T117" fmla="*/ 0 h 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5"/>
                <a:gd name="T178" fmla="*/ 0 h 52"/>
                <a:gd name="T179" fmla="*/ 225 w 225"/>
                <a:gd name="T180" fmla="*/ 52 h 5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5" h="52">
                  <a:moveTo>
                    <a:pt x="19" y="0"/>
                  </a:moveTo>
                  <a:cubicBezTo>
                    <a:pt x="22" y="0"/>
                    <a:pt x="26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3"/>
                    <a:pt x="31" y="4"/>
                    <a:pt x="30" y="4"/>
                  </a:cubicBezTo>
                  <a:cubicBezTo>
                    <a:pt x="26" y="4"/>
                    <a:pt x="22" y="4"/>
                    <a:pt x="19" y="4"/>
                  </a:cubicBezTo>
                  <a:cubicBezTo>
                    <a:pt x="18" y="4"/>
                    <a:pt x="17" y="3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1"/>
                    <a:pt x="18" y="0"/>
                    <a:pt x="19" y="0"/>
                  </a:cubicBezTo>
                  <a:close/>
                  <a:moveTo>
                    <a:pt x="224" y="49"/>
                  </a:moveTo>
                  <a:cubicBezTo>
                    <a:pt x="224" y="49"/>
                    <a:pt x="224" y="49"/>
                    <a:pt x="224" y="49"/>
                  </a:cubicBezTo>
                  <a:cubicBezTo>
                    <a:pt x="225" y="49"/>
                    <a:pt x="225" y="49"/>
                    <a:pt x="225" y="50"/>
                  </a:cubicBezTo>
                  <a:cubicBezTo>
                    <a:pt x="225" y="51"/>
                    <a:pt x="225" y="51"/>
                    <a:pt x="225" y="51"/>
                  </a:cubicBezTo>
                  <a:cubicBezTo>
                    <a:pt x="225" y="52"/>
                    <a:pt x="225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3" y="52"/>
                    <a:pt x="222" y="52"/>
                    <a:pt x="222" y="51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49"/>
                    <a:pt x="223" y="49"/>
                    <a:pt x="224" y="49"/>
                  </a:cubicBezTo>
                  <a:close/>
                  <a:moveTo>
                    <a:pt x="196" y="1"/>
                  </a:moveTo>
                  <a:cubicBezTo>
                    <a:pt x="196" y="3"/>
                    <a:pt x="197" y="4"/>
                    <a:pt x="198" y="6"/>
                  </a:cubicBezTo>
                  <a:cubicBezTo>
                    <a:pt x="199" y="6"/>
                    <a:pt x="198" y="7"/>
                    <a:pt x="198" y="8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7" y="8"/>
                    <a:pt x="196" y="8"/>
                    <a:pt x="195" y="7"/>
                  </a:cubicBezTo>
                  <a:cubicBezTo>
                    <a:pt x="195" y="6"/>
                    <a:pt x="194" y="5"/>
                    <a:pt x="193" y="4"/>
                  </a:cubicBezTo>
                  <a:cubicBezTo>
                    <a:pt x="190" y="4"/>
                    <a:pt x="190" y="4"/>
                    <a:pt x="186" y="4"/>
                  </a:cubicBezTo>
                  <a:cubicBezTo>
                    <a:pt x="186" y="4"/>
                    <a:pt x="185" y="3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5" y="1"/>
                    <a:pt x="186" y="0"/>
                    <a:pt x="186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5" y="0"/>
                    <a:pt x="195" y="1"/>
                    <a:pt x="196" y="1"/>
                  </a:cubicBezTo>
                  <a:close/>
                  <a:moveTo>
                    <a:pt x="217" y="43"/>
                  </a:moveTo>
                  <a:cubicBezTo>
                    <a:pt x="215" y="40"/>
                    <a:pt x="213" y="37"/>
                    <a:pt x="211" y="33"/>
                  </a:cubicBezTo>
                  <a:cubicBezTo>
                    <a:pt x="211" y="32"/>
                    <a:pt x="211" y="31"/>
                    <a:pt x="212" y="31"/>
                  </a:cubicBezTo>
                  <a:cubicBezTo>
                    <a:pt x="212" y="31"/>
                    <a:pt x="212" y="31"/>
                    <a:pt x="212" y="31"/>
                  </a:cubicBezTo>
                  <a:cubicBezTo>
                    <a:pt x="212" y="30"/>
                    <a:pt x="213" y="31"/>
                    <a:pt x="214" y="31"/>
                  </a:cubicBezTo>
                  <a:cubicBezTo>
                    <a:pt x="216" y="35"/>
                    <a:pt x="218" y="38"/>
                    <a:pt x="220" y="41"/>
                  </a:cubicBezTo>
                  <a:cubicBezTo>
                    <a:pt x="221" y="42"/>
                    <a:pt x="220" y="43"/>
                    <a:pt x="219" y="44"/>
                  </a:cubicBezTo>
                  <a:cubicBezTo>
                    <a:pt x="219" y="44"/>
                    <a:pt x="219" y="44"/>
                    <a:pt x="219" y="44"/>
                  </a:cubicBezTo>
                  <a:cubicBezTo>
                    <a:pt x="219" y="44"/>
                    <a:pt x="218" y="44"/>
                    <a:pt x="217" y="43"/>
                  </a:cubicBezTo>
                  <a:close/>
                  <a:moveTo>
                    <a:pt x="206" y="25"/>
                  </a:moveTo>
                  <a:cubicBezTo>
                    <a:pt x="204" y="22"/>
                    <a:pt x="202" y="19"/>
                    <a:pt x="200" y="15"/>
                  </a:cubicBezTo>
                  <a:cubicBezTo>
                    <a:pt x="200" y="14"/>
                    <a:pt x="200" y="13"/>
                    <a:pt x="201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12"/>
                    <a:pt x="203" y="13"/>
                    <a:pt x="203" y="14"/>
                  </a:cubicBezTo>
                  <a:cubicBezTo>
                    <a:pt x="205" y="17"/>
                    <a:pt x="207" y="20"/>
                    <a:pt x="209" y="24"/>
                  </a:cubicBezTo>
                  <a:cubicBezTo>
                    <a:pt x="210" y="24"/>
                    <a:pt x="209" y="25"/>
                    <a:pt x="209" y="26"/>
                  </a:cubicBezTo>
                  <a:cubicBezTo>
                    <a:pt x="209" y="26"/>
                    <a:pt x="209" y="26"/>
                    <a:pt x="209" y="26"/>
                  </a:cubicBezTo>
                  <a:cubicBezTo>
                    <a:pt x="208" y="26"/>
                    <a:pt x="207" y="26"/>
                    <a:pt x="206" y="25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9" y="4"/>
                    <a:pt x="8" y="4"/>
                  </a:cubicBezTo>
                  <a:cubicBezTo>
                    <a:pt x="0" y="4"/>
                    <a:pt x="0" y="4"/>
                    <a:pt x="0" y="4"/>
                  </a:cubicBezTo>
                  <a:close/>
                  <a:moveTo>
                    <a:pt x="40" y="0"/>
                  </a:moveTo>
                  <a:cubicBezTo>
                    <a:pt x="43" y="0"/>
                    <a:pt x="47" y="0"/>
                    <a:pt x="51" y="0"/>
                  </a:cubicBezTo>
                  <a:cubicBezTo>
                    <a:pt x="52" y="0"/>
                    <a:pt x="53" y="1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3"/>
                    <a:pt x="52" y="4"/>
                    <a:pt x="51" y="4"/>
                  </a:cubicBezTo>
                  <a:cubicBezTo>
                    <a:pt x="47" y="4"/>
                    <a:pt x="43" y="4"/>
                    <a:pt x="40" y="4"/>
                  </a:cubicBezTo>
                  <a:cubicBezTo>
                    <a:pt x="39" y="4"/>
                    <a:pt x="38" y="3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1"/>
                    <a:pt x="39" y="0"/>
                    <a:pt x="40" y="0"/>
                  </a:cubicBezTo>
                  <a:close/>
                  <a:moveTo>
                    <a:pt x="60" y="0"/>
                  </a:moveTo>
                  <a:cubicBezTo>
                    <a:pt x="64" y="0"/>
                    <a:pt x="68" y="0"/>
                    <a:pt x="72" y="0"/>
                  </a:cubicBezTo>
                  <a:cubicBezTo>
                    <a:pt x="73" y="0"/>
                    <a:pt x="74" y="1"/>
                    <a:pt x="74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4" y="3"/>
                    <a:pt x="73" y="4"/>
                    <a:pt x="72" y="4"/>
                  </a:cubicBezTo>
                  <a:cubicBezTo>
                    <a:pt x="68" y="4"/>
                    <a:pt x="64" y="4"/>
                    <a:pt x="60" y="4"/>
                  </a:cubicBezTo>
                  <a:cubicBezTo>
                    <a:pt x="60" y="4"/>
                    <a:pt x="59" y="3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1"/>
                    <a:pt x="60" y="0"/>
                    <a:pt x="60" y="0"/>
                  </a:cubicBezTo>
                  <a:close/>
                  <a:moveTo>
                    <a:pt x="81" y="0"/>
                  </a:moveTo>
                  <a:cubicBezTo>
                    <a:pt x="85" y="0"/>
                    <a:pt x="89" y="0"/>
                    <a:pt x="93" y="0"/>
                  </a:cubicBezTo>
                  <a:cubicBezTo>
                    <a:pt x="94" y="0"/>
                    <a:pt x="95" y="1"/>
                    <a:pt x="95" y="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3"/>
                    <a:pt x="94" y="4"/>
                    <a:pt x="93" y="4"/>
                  </a:cubicBezTo>
                  <a:cubicBezTo>
                    <a:pt x="89" y="4"/>
                    <a:pt x="85" y="4"/>
                    <a:pt x="81" y="4"/>
                  </a:cubicBezTo>
                  <a:cubicBezTo>
                    <a:pt x="81" y="4"/>
                    <a:pt x="80" y="3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1"/>
                    <a:pt x="81" y="0"/>
                    <a:pt x="81" y="0"/>
                  </a:cubicBezTo>
                  <a:close/>
                  <a:moveTo>
                    <a:pt x="102" y="0"/>
                  </a:moveTo>
                  <a:cubicBezTo>
                    <a:pt x="106" y="0"/>
                    <a:pt x="110" y="0"/>
                    <a:pt x="114" y="0"/>
                  </a:cubicBezTo>
                  <a:cubicBezTo>
                    <a:pt x="115" y="0"/>
                    <a:pt x="116" y="1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3"/>
                    <a:pt x="115" y="4"/>
                    <a:pt x="114" y="4"/>
                  </a:cubicBezTo>
                  <a:cubicBezTo>
                    <a:pt x="110" y="4"/>
                    <a:pt x="106" y="4"/>
                    <a:pt x="102" y="4"/>
                  </a:cubicBezTo>
                  <a:cubicBezTo>
                    <a:pt x="102" y="4"/>
                    <a:pt x="101" y="3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1"/>
                    <a:pt x="102" y="0"/>
                    <a:pt x="102" y="0"/>
                  </a:cubicBezTo>
                  <a:close/>
                  <a:moveTo>
                    <a:pt x="123" y="0"/>
                  </a:moveTo>
                  <a:cubicBezTo>
                    <a:pt x="127" y="0"/>
                    <a:pt x="131" y="0"/>
                    <a:pt x="135" y="0"/>
                  </a:cubicBezTo>
                  <a:cubicBezTo>
                    <a:pt x="136" y="0"/>
                    <a:pt x="137" y="1"/>
                    <a:pt x="137" y="2"/>
                  </a:cubicBezTo>
                  <a:cubicBezTo>
                    <a:pt x="137" y="2"/>
                    <a:pt x="137" y="2"/>
                    <a:pt x="137" y="2"/>
                  </a:cubicBezTo>
                  <a:cubicBezTo>
                    <a:pt x="137" y="3"/>
                    <a:pt x="136" y="4"/>
                    <a:pt x="135" y="4"/>
                  </a:cubicBezTo>
                  <a:cubicBezTo>
                    <a:pt x="131" y="4"/>
                    <a:pt x="127" y="4"/>
                    <a:pt x="123" y="4"/>
                  </a:cubicBezTo>
                  <a:cubicBezTo>
                    <a:pt x="123" y="4"/>
                    <a:pt x="122" y="3"/>
                    <a:pt x="122" y="2"/>
                  </a:cubicBezTo>
                  <a:cubicBezTo>
                    <a:pt x="122" y="2"/>
                    <a:pt x="122" y="2"/>
                    <a:pt x="122" y="2"/>
                  </a:cubicBezTo>
                  <a:cubicBezTo>
                    <a:pt x="122" y="1"/>
                    <a:pt x="123" y="0"/>
                    <a:pt x="123" y="0"/>
                  </a:cubicBezTo>
                  <a:close/>
                  <a:moveTo>
                    <a:pt x="144" y="0"/>
                  </a:moveTo>
                  <a:cubicBezTo>
                    <a:pt x="148" y="0"/>
                    <a:pt x="152" y="0"/>
                    <a:pt x="156" y="0"/>
                  </a:cubicBezTo>
                  <a:cubicBezTo>
                    <a:pt x="157" y="0"/>
                    <a:pt x="158" y="1"/>
                    <a:pt x="158" y="2"/>
                  </a:cubicBezTo>
                  <a:cubicBezTo>
                    <a:pt x="158" y="2"/>
                    <a:pt x="158" y="2"/>
                    <a:pt x="158" y="2"/>
                  </a:cubicBezTo>
                  <a:cubicBezTo>
                    <a:pt x="158" y="3"/>
                    <a:pt x="157" y="4"/>
                    <a:pt x="156" y="4"/>
                  </a:cubicBezTo>
                  <a:cubicBezTo>
                    <a:pt x="152" y="4"/>
                    <a:pt x="148" y="4"/>
                    <a:pt x="144" y="4"/>
                  </a:cubicBezTo>
                  <a:cubicBezTo>
                    <a:pt x="144" y="4"/>
                    <a:pt x="143" y="3"/>
                    <a:pt x="143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3" y="1"/>
                    <a:pt x="144" y="0"/>
                    <a:pt x="144" y="0"/>
                  </a:cubicBezTo>
                  <a:close/>
                  <a:moveTo>
                    <a:pt x="165" y="0"/>
                  </a:moveTo>
                  <a:cubicBezTo>
                    <a:pt x="169" y="0"/>
                    <a:pt x="173" y="0"/>
                    <a:pt x="177" y="0"/>
                  </a:cubicBezTo>
                  <a:cubicBezTo>
                    <a:pt x="178" y="0"/>
                    <a:pt x="179" y="1"/>
                    <a:pt x="179" y="2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79" y="3"/>
                    <a:pt x="178" y="4"/>
                    <a:pt x="177" y="4"/>
                  </a:cubicBezTo>
                  <a:cubicBezTo>
                    <a:pt x="173" y="4"/>
                    <a:pt x="169" y="4"/>
                    <a:pt x="165" y="4"/>
                  </a:cubicBezTo>
                  <a:cubicBezTo>
                    <a:pt x="165" y="4"/>
                    <a:pt x="164" y="3"/>
                    <a:pt x="164" y="2"/>
                  </a:cubicBezTo>
                  <a:cubicBezTo>
                    <a:pt x="164" y="2"/>
                    <a:pt x="164" y="2"/>
                    <a:pt x="164" y="2"/>
                  </a:cubicBezTo>
                  <a:cubicBezTo>
                    <a:pt x="164" y="1"/>
                    <a:pt x="165" y="0"/>
                    <a:pt x="165" y="0"/>
                  </a:cubicBezTo>
                  <a:close/>
                </a:path>
              </a:pathLst>
            </a:custGeom>
            <a:solidFill>
              <a:srgbClr val="FDD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6" name="Freeform 41"/>
            <p:cNvSpPr>
              <a:spLocks noEditPoints="1" noChangeArrowheads="1"/>
            </p:cNvSpPr>
            <p:nvPr/>
          </p:nvSpPr>
          <p:spPr bwMode="auto">
            <a:xfrm>
              <a:off x="1704690" y="5529526"/>
              <a:ext cx="2124962" cy="365695"/>
            </a:xfrm>
            <a:custGeom>
              <a:avLst/>
              <a:gdLst>
                <a:gd name="T0" fmla="*/ 30 w 225"/>
                <a:gd name="T1" fmla="*/ 0 h 52"/>
                <a:gd name="T2" fmla="*/ 32 w 225"/>
                <a:gd name="T3" fmla="*/ 1 h 52"/>
                <a:gd name="T4" fmla="*/ 19 w 225"/>
                <a:gd name="T5" fmla="*/ 3 h 52"/>
                <a:gd name="T6" fmla="*/ 17 w 225"/>
                <a:gd name="T7" fmla="*/ 1 h 52"/>
                <a:gd name="T8" fmla="*/ 224 w 225"/>
                <a:gd name="T9" fmla="*/ 48 h 52"/>
                <a:gd name="T10" fmla="*/ 225 w 225"/>
                <a:gd name="T11" fmla="*/ 50 h 52"/>
                <a:gd name="T12" fmla="*/ 224 w 225"/>
                <a:gd name="T13" fmla="*/ 52 h 52"/>
                <a:gd name="T14" fmla="*/ 222 w 225"/>
                <a:gd name="T15" fmla="*/ 50 h 52"/>
                <a:gd name="T16" fmla="*/ 224 w 225"/>
                <a:gd name="T17" fmla="*/ 48 h 52"/>
                <a:gd name="T18" fmla="*/ 198 w 225"/>
                <a:gd name="T19" fmla="*/ 5 h 52"/>
                <a:gd name="T20" fmla="*/ 198 w 225"/>
                <a:gd name="T21" fmla="*/ 7 h 52"/>
                <a:gd name="T22" fmla="*/ 193 w 225"/>
                <a:gd name="T23" fmla="*/ 3 h 52"/>
                <a:gd name="T24" fmla="*/ 185 w 225"/>
                <a:gd name="T25" fmla="*/ 1 h 52"/>
                <a:gd name="T26" fmla="*/ 186 w 225"/>
                <a:gd name="T27" fmla="*/ 0 h 52"/>
                <a:gd name="T28" fmla="*/ 196 w 225"/>
                <a:gd name="T29" fmla="*/ 1 h 52"/>
                <a:gd name="T30" fmla="*/ 211 w 225"/>
                <a:gd name="T31" fmla="*/ 32 h 52"/>
                <a:gd name="T32" fmla="*/ 212 w 225"/>
                <a:gd name="T33" fmla="*/ 30 h 52"/>
                <a:gd name="T34" fmla="*/ 220 w 225"/>
                <a:gd name="T35" fmla="*/ 41 h 52"/>
                <a:gd name="T36" fmla="*/ 219 w 225"/>
                <a:gd name="T37" fmla="*/ 43 h 52"/>
                <a:gd name="T38" fmla="*/ 206 w 225"/>
                <a:gd name="T39" fmla="*/ 24 h 52"/>
                <a:gd name="T40" fmla="*/ 201 w 225"/>
                <a:gd name="T41" fmla="*/ 12 h 52"/>
                <a:gd name="T42" fmla="*/ 203 w 225"/>
                <a:gd name="T43" fmla="*/ 13 h 52"/>
                <a:gd name="T44" fmla="*/ 209 w 225"/>
                <a:gd name="T45" fmla="*/ 25 h 52"/>
                <a:gd name="T46" fmla="*/ 206 w 225"/>
                <a:gd name="T47" fmla="*/ 24 h 52"/>
                <a:gd name="T48" fmla="*/ 0 w 225"/>
                <a:gd name="T49" fmla="*/ 0 h 52"/>
                <a:gd name="T50" fmla="*/ 10 w 225"/>
                <a:gd name="T51" fmla="*/ 1 h 52"/>
                <a:gd name="T52" fmla="*/ 8 w 225"/>
                <a:gd name="T53" fmla="*/ 3 h 52"/>
                <a:gd name="T54" fmla="*/ 40 w 225"/>
                <a:gd name="T55" fmla="*/ 0 h 52"/>
                <a:gd name="T56" fmla="*/ 53 w 225"/>
                <a:gd name="T57" fmla="*/ 1 h 52"/>
                <a:gd name="T58" fmla="*/ 51 w 225"/>
                <a:gd name="T59" fmla="*/ 3 h 52"/>
                <a:gd name="T60" fmla="*/ 38 w 225"/>
                <a:gd name="T61" fmla="*/ 1 h 52"/>
                <a:gd name="T62" fmla="*/ 40 w 225"/>
                <a:gd name="T63" fmla="*/ 0 h 52"/>
                <a:gd name="T64" fmla="*/ 72 w 225"/>
                <a:gd name="T65" fmla="*/ 0 h 52"/>
                <a:gd name="T66" fmla="*/ 74 w 225"/>
                <a:gd name="T67" fmla="*/ 1 h 52"/>
                <a:gd name="T68" fmla="*/ 60 w 225"/>
                <a:gd name="T69" fmla="*/ 3 h 52"/>
                <a:gd name="T70" fmla="*/ 59 w 225"/>
                <a:gd name="T71" fmla="*/ 1 h 52"/>
                <a:gd name="T72" fmla="*/ 81 w 225"/>
                <a:gd name="T73" fmla="*/ 0 h 52"/>
                <a:gd name="T74" fmla="*/ 95 w 225"/>
                <a:gd name="T75" fmla="*/ 1 h 52"/>
                <a:gd name="T76" fmla="*/ 93 w 225"/>
                <a:gd name="T77" fmla="*/ 3 h 52"/>
                <a:gd name="T78" fmla="*/ 80 w 225"/>
                <a:gd name="T79" fmla="*/ 1 h 52"/>
                <a:gd name="T80" fmla="*/ 81 w 225"/>
                <a:gd name="T81" fmla="*/ 0 h 52"/>
                <a:gd name="T82" fmla="*/ 114 w 225"/>
                <a:gd name="T83" fmla="*/ 0 h 52"/>
                <a:gd name="T84" fmla="*/ 116 w 225"/>
                <a:gd name="T85" fmla="*/ 1 h 52"/>
                <a:gd name="T86" fmla="*/ 102 w 225"/>
                <a:gd name="T87" fmla="*/ 3 h 52"/>
                <a:gd name="T88" fmla="*/ 101 w 225"/>
                <a:gd name="T89" fmla="*/ 1 h 52"/>
                <a:gd name="T90" fmla="*/ 123 w 225"/>
                <a:gd name="T91" fmla="*/ 0 h 52"/>
                <a:gd name="T92" fmla="*/ 137 w 225"/>
                <a:gd name="T93" fmla="*/ 1 h 52"/>
                <a:gd name="T94" fmla="*/ 135 w 225"/>
                <a:gd name="T95" fmla="*/ 3 h 52"/>
                <a:gd name="T96" fmla="*/ 122 w 225"/>
                <a:gd name="T97" fmla="*/ 1 h 52"/>
                <a:gd name="T98" fmla="*/ 123 w 225"/>
                <a:gd name="T99" fmla="*/ 0 h 52"/>
                <a:gd name="T100" fmla="*/ 156 w 225"/>
                <a:gd name="T101" fmla="*/ 0 h 52"/>
                <a:gd name="T102" fmla="*/ 158 w 225"/>
                <a:gd name="T103" fmla="*/ 1 h 52"/>
                <a:gd name="T104" fmla="*/ 144 w 225"/>
                <a:gd name="T105" fmla="*/ 3 h 52"/>
                <a:gd name="T106" fmla="*/ 143 w 225"/>
                <a:gd name="T107" fmla="*/ 1 h 52"/>
                <a:gd name="T108" fmla="*/ 165 w 225"/>
                <a:gd name="T109" fmla="*/ 0 h 52"/>
                <a:gd name="T110" fmla="*/ 179 w 225"/>
                <a:gd name="T111" fmla="*/ 1 h 52"/>
                <a:gd name="T112" fmla="*/ 177 w 225"/>
                <a:gd name="T113" fmla="*/ 3 h 52"/>
                <a:gd name="T114" fmla="*/ 164 w 225"/>
                <a:gd name="T115" fmla="*/ 1 h 52"/>
                <a:gd name="T116" fmla="*/ 165 w 225"/>
                <a:gd name="T117" fmla="*/ 0 h 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5"/>
                <a:gd name="T178" fmla="*/ 0 h 52"/>
                <a:gd name="T179" fmla="*/ 225 w 225"/>
                <a:gd name="T180" fmla="*/ 52 h 5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5" h="52">
                  <a:moveTo>
                    <a:pt x="19" y="0"/>
                  </a:moveTo>
                  <a:cubicBezTo>
                    <a:pt x="22" y="0"/>
                    <a:pt x="26" y="0"/>
                    <a:pt x="30" y="0"/>
                  </a:cubicBezTo>
                  <a:cubicBezTo>
                    <a:pt x="31" y="0"/>
                    <a:pt x="32" y="0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2"/>
                    <a:pt x="31" y="3"/>
                    <a:pt x="30" y="3"/>
                  </a:cubicBezTo>
                  <a:cubicBezTo>
                    <a:pt x="26" y="3"/>
                    <a:pt x="22" y="3"/>
                    <a:pt x="19" y="3"/>
                  </a:cubicBezTo>
                  <a:cubicBezTo>
                    <a:pt x="18" y="3"/>
                    <a:pt x="17" y="2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8" y="0"/>
                    <a:pt x="19" y="0"/>
                  </a:cubicBezTo>
                  <a:close/>
                  <a:moveTo>
                    <a:pt x="224" y="48"/>
                  </a:moveTo>
                  <a:cubicBezTo>
                    <a:pt x="224" y="48"/>
                    <a:pt x="224" y="48"/>
                    <a:pt x="224" y="48"/>
                  </a:cubicBezTo>
                  <a:cubicBezTo>
                    <a:pt x="225" y="48"/>
                    <a:pt x="225" y="49"/>
                    <a:pt x="225" y="50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25" y="51"/>
                    <a:pt x="225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3" y="52"/>
                    <a:pt x="222" y="51"/>
                    <a:pt x="222" y="50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49"/>
                    <a:pt x="223" y="48"/>
                    <a:pt x="224" y="48"/>
                  </a:cubicBezTo>
                  <a:close/>
                  <a:moveTo>
                    <a:pt x="196" y="1"/>
                  </a:moveTo>
                  <a:cubicBezTo>
                    <a:pt x="196" y="2"/>
                    <a:pt x="197" y="3"/>
                    <a:pt x="198" y="5"/>
                  </a:cubicBezTo>
                  <a:cubicBezTo>
                    <a:pt x="199" y="6"/>
                    <a:pt x="198" y="7"/>
                    <a:pt x="198" y="7"/>
                  </a:cubicBezTo>
                  <a:cubicBezTo>
                    <a:pt x="198" y="7"/>
                    <a:pt x="198" y="7"/>
                    <a:pt x="198" y="7"/>
                  </a:cubicBezTo>
                  <a:cubicBezTo>
                    <a:pt x="197" y="8"/>
                    <a:pt x="196" y="7"/>
                    <a:pt x="195" y="7"/>
                  </a:cubicBezTo>
                  <a:cubicBezTo>
                    <a:pt x="195" y="5"/>
                    <a:pt x="194" y="4"/>
                    <a:pt x="193" y="3"/>
                  </a:cubicBezTo>
                  <a:cubicBezTo>
                    <a:pt x="190" y="3"/>
                    <a:pt x="190" y="3"/>
                    <a:pt x="186" y="3"/>
                  </a:cubicBezTo>
                  <a:cubicBezTo>
                    <a:pt x="186" y="3"/>
                    <a:pt x="185" y="2"/>
                    <a:pt x="185" y="1"/>
                  </a:cubicBezTo>
                  <a:cubicBezTo>
                    <a:pt x="185" y="1"/>
                    <a:pt x="185" y="1"/>
                    <a:pt x="185" y="1"/>
                  </a:cubicBezTo>
                  <a:cubicBezTo>
                    <a:pt x="185" y="0"/>
                    <a:pt x="186" y="0"/>
                    <a:pt x="186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5" y="0"/>
                    <a:pt x="195" y="0"/>
                    <a:pt x="196" y="1"/>
                  </a:cubicBezTo>
                  <a:close/>
                  <a:moveTo>
                    <a:pt x="217" y="42"/>
                  </a:moveTo>
                  <a:cubicBezTo>
                    <a:pt x="215" y="39"/>
                    <a:pt x="213" y="36"/>
                    <a:pt x="211" y="32"/>
                  </a:cubicBezTo>
                  <a:cubicBezTo>
                    <a:pt x="211" y="32"/>
                    <a:pt x="211" y="31"/>
                    <a:pt x="212" y="30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3" y="30"/>
                    <a:pt x="214" y="31"/>
                  </a:cubicBezTo>
                  <a:cubicBezTo>
                    <a:pt x="216" y="34"/>
                    <a:pt x="218" y="37"/>
                    <a:pt x="220" y="41"/>
                  </a:cubicBezTo>
                  <a:cubicBezTo>
                    <a:pt x="221" y="41"/>
                    <a:pt x="220" y="42"/>
                    <a:pt x="219" y="43"/>
                  </a:cubicBezTo>
                  <a:cubicBezTo>
                    <a:pt x="219" y="43"/>
                    <a:pt x="219" y="43"/>
                    <a:pt x="219" y="43"/>
                  </a:cubicBezTo>
                  <a:cubicBezTo>
                    <a:pt x="219" y="43"/>
                    <a:pt x="218" y="43"/>
                    <a:pt x="217" y="42"/>
                  </a:cubicBezTo>
                  <a:close/>
                  <a:moveTo>
                    <a:pt x="206" y="24"/>
                  </a:moveTo>
                  <a:cubicBezTo>
                    <a:pt x="204" y="21"/>
                    <a:pt x="202" y="18"/>
                    <a:pt x="200" y="14"/>
                  </a:cubicBezTo>
                  <a:cubicBezTo>
                    <a:pt x="200" y="14"/>
                    <a:pt x="200" y="13"/>
                    <a:pt x="201" y="12"/>
                  </a:cubicBezTo>
                  <a:cubicBezTo>
                    <a:pt x="201" y="12"/>
                    <a:pt x="201" y="12"/>
                    <a:pt x="201" y="12"/>
                  </a:cubicBezTo>
                  <a:cubicBezTo>
                    <a:pt x="201" y="12"/>
                    <a:pt x="203" y="12"/>
                    <a:pt x="203" y="13"/>
                  </a:cubicBezTo>
                  <a:cubicBezTo>
                    <a:pt x="205" y="16"/>
                    <a:pt x="207" y="19"/>
                    <a:pt x="209" y="23"/>
                  </a:cubicBezTo>
                  <a:cubicBezTo>
                    <a:pt x="210" y="24"/>
                    <a:pt x="209" y="25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08" y="26"/>
                    <a:pt x="207" y="25"/>
                    <a:pt x="206" y="24"/>
                  </a:cubicBezTo>
                  <a:close/>
                  <a:moveTo>
                    <a:pt x="0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0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9" y="3"/>
                    <a:pt x="8" y="3"/>
                  </a:cubicBezTo>
                  <a:cubicBezTo>
                    <a:pt x="0" y="3"/>
                    <a:pt x="0" y="3"/>
                    <a:pt x="0" y="3"/>
                  </a:cubicBezTo>
                  <a:close/>
                  <a:moveTo>
                    <a:pt x="40" y="0"/>
                  </a:moveTo>
                  <a:cubicBezTo>
                    <a:pt x="43" y="0"/>
                    <a:pt x="47" y="0"/>
                    <a:pt x="51" y="0"/>
                  </a:cubicBezTo>
                  <a:cubicBezTo>
                    <a:pt x="52" y="0"/>
                    <a:pt x="53" y="0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53" y="2"/>
                    <a:pt x="52" y="3"/>
                    <a:pt x="51" y="3"/>
                  </a:cubicBezTo>
                  <a:cubicBezTo>
                    <a:pt x="47" y="3"/>
                    <a:pt x="43" y="3"/>
                    <a:pt x="40" y="3"/>
                  </a:cubicBezTo>
                  <a:cubicBezTo>
                    <a:pt x="39" y="3"/>
                    <a:pt x="38" y="2"/>
                    <a:pt x="38" y="1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0"/>
                    <a:pt x="39" y="0"/>
                    <a:pt x="40" y="0"/>
                  </a:cubicBezTo>
                  <a:close/>
                  <a:moveTo>
                    <a:pt x="60" y="0"/>
                  </a:moveTo>
                  <a:cubicBezTo>
                    <a:pt x="64" y="0"/>
                    <a:pt x="68" y="0"/>
                    <a:pt x="72" y="0"/>
                  </a:cubicBezTo>
                  <a:cubicBezTo>
                    <a:pt x="73" y="0"/>
                    <a:pt x="74" y="0"/>
                    <a:pt x="74" y="1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4" y="2"/>
                    <a:pt x="73" y="3"/>
                    <a:pt x="72" y="3"/>
                  </a:cubicBezTo>
                  <a:cubicBezTo>
                    <a:pt x="68" y="3"/>
                    <a:pt x="64" y="3"/>
                    <a:pt x="60" y="3"/>
                  </a:cubicBezTo>
                  <a:cubicBezTo>
                    <a:pt x="60" y="3"/>
                    <a:pt x="59" y="2"/>
                    <a:pt x="59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0"/>
                    <a:pt x="60" y="0"/>
                    <a:pt x="60" y="0"/>
                  </a:cubicBezTo>
                  <a:close/>
                  <a:moveTo>
                    <a:pt x="81" y="0"/>
                  </a:moveTo>
                  <a:cubicBezTo>
                    <a:pt x="85" y="0"/>
                    <a:pt x="89" y="0"/>
                    <a:pt x="93" y="0"/>
                  </a:cubicBezTo>
                  <a:cubicBezTo>
                    <a:pt x="94" y="0"/>
                    <a:pt x="95" y="0"/>
                    <a:pt x="95" y="1"/>
                  </a:cubicBezTo>
                  <a:cubicBezTo>
                    <a:pt x="95" y="1"/>
                    <a:pt x="95" y="1"/>
                    <a:pt x="95" y="1"/>
                  </a:cubicBezTo>
                  <a:cubicBezTo>
                    <a:pt x="95" y="2"/>
                    <a:pt x="94" y="3"/>
                    <a:pt x="93" y="3"/>
                  </a:cubicBezTo>
                  <a:cubicBezTo>
                    <a:pt x="89" y="3"/>
                    <a:pt x="85" y="3"/>
                    <a:pt x="81" y="3"/>
                  </a:cubicBezTo>
                  <a:cubicBezTo>
                    <a:pt x="81" y="3"/>
                    <a:pt x="80" y="2"/>
                    <a:pt x="80" y="1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80" y="0"/>
                    <a:pt x="81" y="0"/>
                    <a:pt x="81" y="0"/>
                  </a:cubicBezTo>
                  <a:close/>
                  <a:moveTo>
                    <a:pt x="102" y="0"/>
                  </a:moveTo>
                  <a:cubicBezTo>
                    <a:pt x="106" y="0"/>
                    <a:pt x="110" y="0"/>
                    <a:pt x="114" y="0"/>
                  </a:cubicBezTo>
                  <a:cubicBezTo>
                    <a:pt x="115" y="0"/>
                    <a:pt x="116" y="0"/>
                    <a:pt x="116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6" y="2"/>
                    <a:pt x="115" y="3"/>
                    <a:pt x="114" y="3"/>
                  </a:cubicBezTo>
                  <a:cubicBezTo>
                    <a:pt x="110" y="3"/>
                    <a:pt x="106" y="3"/>
                    <a:pt x="102" y="3"/>
                  </a:cubicBezTo>
                  <a:cubicBezTo>
                    <a:pt x="102" y="3"/>
                    <a:pt x="101" y="2"/>
                    <a:pt x="101" y="1"/>
                  </a:cubicBezTo>
                  <a:cubicBezTo>
                    <a:pt x="101" y="1"/>
                    <a:pt x="101" y="1"/>
                    <a:pt x="101" y="1"/>
                  </a:cubicBezTo>
                  <a:cubicBezTo>
                    <a:pt x="101" y="0"/>
                    <a:pt x="102" y="0"/>
                    <a:pt x="102" y="0"/>
                  </a:cubicBezTo>
                  <a:close/>
                  <a:moveTo>
                    <a:pt x="123" y="0"/>
                  </a:moveTo>
                  <a:cubicBezTo>
                    <a:pt x="127" y="0"/>
                    <a:pt x="131" y="0"/>
                    <a:pt x="135" y="0"/>
                  </a:cubicBezTo>
                  <a:cubicBezTo>
                    <a:pt x="136" y="0"/>
                    <a:pt x="137" y="0"/>
                    <a:pt x="137" y="1"/>
                  </a:cubicBezTo>
                  <a:cubicBezTo>
                    <a:pt x="137" y="1"/>
                    <a:pt x="137" y="1"/>
                    <a:pt x="137" y="1"/>
                  </a:cubicBezTo>
                  <a:cubicBezTo>
                    <a:pt x="137" y="2"/>
                    <a:pt x="136" y="3"/>
                    <a:pt x="135" y="3"/>
                  </a:cubicBezTo>
                  <a:cubicBezTo>
                    <a:pt x="131" y="3"/>
                    <a:pt x="127" y="3"/>
                    <a:pt x="123" y="3"/>
                  </a:cubicBezTo>
                  <a:cubicBezTo>
                    <a:pt x="123" y="3"/>
                    <a:pt x="122" y="2"/>
                    <a:pt x="122" y="1"/>
                  </a:cubicBezTo>
                  <a:cubicBezTo>
                    <a:pt x="122" y="1"/>
                    <a:pt x="122" y="1"/>
                    <a:pt x="122" y="1"/>
                  </a:cubicBezTo>
                  <a:cubicBezTo>
                    <a:pt x="122" y="0"/>
                    <a:pt x="123" y="0"/>
                    <a:pt x="123" y="0"/>
                  </a:cubicBezTo>
                  <a:close/>
                  <a:moveTo>
                    <a:pt x="144" y="0"/>
                  </a:moveTo>
                  <a:cubicBezTo>
                    <a:pt x="148" y="0"/>
                    <a:pt x="152" y="0"/>
                    <a:pt x="156" y="0"/>
                  </a:cubicBezTo>
                  <a:cubicBezTo>
                    <a:pt x="157" y="0"/>
                    <a:pt x="158" y="0"/>
                    <a:pt x="158" y="1"/>
                  </a:cubicBezTo>
                  <a:cubicBezTo>
                    <a:pt x="158" y="1"/>
                    <a:pt x="158" y="1"/>
                    <a:pt x="158" y="1"/>
                  </a:cubicBezTo>
                  <a:cubicBezTo>
                    <a:pt x="158" y="2"/>
                    <a:pt x="157" y="3"/>
                    <a:pt x="156" y="3"/>
                  </a:cubicBezTo>
                  <a:cubicBezTo>
                    <a:pt x="152" y="3"/>
                    <a:pt x="148" y="3"/>
                    <a:pt x="144" y="3"/>
                  </a:cubicBezTo>
                  <a:cubicBezTo>
                    <a:pt x="144" y="3"/>
                    <a:pt x="143" y="2"/>
                    <a:pt x="143" y="1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43" y="0"/>
                    <a:pt x="144" y="0"/>
                    <a:pt x="144" y="0"/>
                  </a:cubicBezTo>
                  <a:close/>
                  <a:moveTo>
                    <a:pt x="165" y="0"/>
                  </a:moveTo>
                  <a:cubicBezTo>
                    <a:pt x="169" y="0"/>
                    <a:pt x="173" y="0"/>
                    <a:pt x="177" y="0"/>
                  </a:cubicBezTo>
                  <a:cubicBezTo>
                    <a:pt x="178" y="0"/>
                    <a:pt x="179" y="0"/>
                    <a:pt x="179" y="1"/>
                  </a:cubicBezTo>
                  <a:cubicBezTo>
                    <a:pt x="179" y="1"/>
                    <a:pt x="179" y="1"/>
                    <a:pt x="179" y="1"/>
                  </a:cubicBezTo>
                  <a:cubicBezTo>
                    <a:pt x="179" y="2"/>
                    <a:pt x="178" y="3"/>
                    <a:pt x="177" y="3"/>
                  </a:cubicBezTo>
                  <a:cubicBezTo>
                    <a:pt x="173" y="3"/>
                    <a:pt x="169" y="3"/>
                    <a:pt x="165" y="3"/>
                  </a:cubicBezTo>
                  <a:cubicBezTo>
                    <a:pt x="165" y="3"/>
                    <a:pt x="164" y="2"/>
                    <a:pt x="164" y="1"/>
                  </a:cubicBezTo>
                  <a:cubicBezTo>
                    <a:pt x="164" y="1"/>
                    <a:pt x="164" y="1"/>
                    <a:pt x="164" y="1"/>
                  </a:cubicBezTo>
                  <a:cubicBezTo>
                    <a:pt x="164" y="0"/>
                    <a:pt x="165" y="0"/>
                    <a:pt x="165" y="0"/>
                  </a:cubicBezTo>
                  <a:close/>
                </a:path>
              </a:pathLst>
            </a:custGeom>
            <a:solidFill>
              <a:srgbClr val="82C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7" name="Freeform 45"/>
            <p:cNvSpPr>
              <a:spLocks noChangeAspect="1" noEditPoints="1" noChangeArrowheads="1"/>
            </p:cNvSpPr>
            <p:nvPr/>
          </p:nvSpPr>
          <p:spPr bwMode="auto">
            <a:xfrm>
              <a:off x="1959668" y="4303844"/>
              <a:ext cx="232402" cy="392486"/>
            </a:xfrm>
            <a:custGeom>
              <a:avLst/>
              <a:gdLst>
                <a:gd name="T0" fmla="*/ 427 w 463"/>
                <a:gd name="T1" fmla="*/ 0 h 773"/>
                <a:gd name="T2" fmla="*/ 42 w 463"/>
                <a:gd name="T3" fmla="*/ 0 h 773"/>
                <a:gd name="T4" fmla="*/ 0 w 463"/>
                <a:gd name="T5" fmla="*/ 35 h 773"/>
                <a:gd name="T6" fmla="*/ 0 w 463"/>
                <a:gd name="T7" fmla="*/ 733 h 773"/>
                <a:gd name="T8" fmla="*/ 42 w 463"/>
                <a:gd name="T9" fmla="*/ 773 h 773"/>
                <a:gd name="T10" fmla="*/ 427 w 463"/>
                <a:gd name="T11" fmla="*/ 773 h 773"/>
                <a:gd name="T12" fmla="*/ 463 w 463"/>
                <a:gd name="T13" fmla="*/ 733 h 773"/>
                <a:gd name="T14" fmla="*/ 463 w 463"/>
                <a:gd name="T15" fmla="*/ 35 h 773"/>
                <a:gd name="T16" fmla="*/ 427 w 463"/>
                <a:gd name="T17" fmla="*/ 0 h 773"/>
                <a:gd name="T18" fmla="*/ 152 w 463"/>
                <a:gd name="T19" fmla="*/ 730 h 773"/>
                <a:gd name="T20" fmla="*/ 139 w 463"/>
                <a:gd name="T21" fmla="*/ 743 h 773"/>
                <a:gd name="T22" fmla="*/ 112 w 463"/>
                <a:gd name="T23" fmla="*/ 743 h 773"/>
                <a:gd name="T24" fmla="*/ 99 w 463"/>
                <a:gd name="T25" fmla="*/ 730 h 773"/>
                <a:gd name="T26" fmla="*/ 99 w 463"/>
                <a:gd name="T27" fmla="*/ 722 h 773"/>
                <a:gd name="T28" fmla="*/ 112 w 463"/>
                <a:gd name="T29" fmla="*/ 709 h 773"/>
                <a:gd name="T30" fmla="*/ 139 w 463"/>
                <a:gd name="T31" fmla="*/ 709 h 773"/>
                <a:gd name="T32" fmla="*/ 152 w 463"/>
                <a:gd name="T33" fmla="*/ 722 h 773"/>
                <a:gd name="T34" fmla="*/ 152 w 463"/>
                <a:gd name="T35" fmla="*/ 730 h 773"/>
                <a:gd name="T36" fmla="*/ 263 w 463"/>
                <a:gd name="T37" fmla="*/ 724 h 773"/>
                <a:gd name="T38" fmla="*/ 247 w 463"/>
                <a:gd name="T39" fmla="*/ 743 h 773"/>
                <a:gd name="T40" fmla="*/ 219 w 463"/>
                <a:gd name="T41" fmla="*/ 743 h 773"/>
                <a:gd name="T42" fmla="*/ 202 w 463"/>
                <a:gd name="T43" fmla="*/ 724 h 773"/>
                <a:gd name="T44" fmla="*/ 202 w 463"/>
                <a:gd name="T45" fmla="*/ 716 h 773"/>
                <a:gd name="T46" fmla="*/ 219 w 463"/>
                <a:gd name="T47" fmla="*/ 699 h 773"/>
                <a:gd name="T48" fmla="*/ 247 w 463"/>
                <a:gd name="T49" fmla="*/ 699 h 773"/>
                <a:gd name="T50" fmla="*/ 263 w 463"/>
                <a:gd name="T51" fmla="*/ 716 h 773"/>
                <a:gd name="T52" fmla="*/ 263 w 463"/>
                <a:gd name="T53" fmla="*/ 724 h 773"/>
                <a:gd name="T54" fmla="*/ 366 w 463"/>
                <a:gd name="T55" fmla="*/ 730 h 773"/>
                <a:gd name="T56" fmla="*/ 354 w 463"/>
                <a:gd name="T57" fmla="*/ 743 h 773"/>
                <a:gd name="T58" fmla="*/ 326 w 463"/>
                <a:gd name="T59" fmla="*/ 743 h 773"/>
                <a:gd name="T60" fmla="*/ 314 w 463"/>
                <a:gd name="T61" fmla="*/ 730 h 773"/>
                <a:gd name="T62" fmla="*/ 314 w 463"/>
                <a:gd name="T63" fmla="*/ 722 h 773"/>
                <a:gd name="T64" fmla="*/ 326 w 463"/>
                <a:gd name="T65" fmla="*/ 709 h 773"/>
                <a:gd name="T66" fmla="*/ 354 w 463"/>
                <a:gd name="T67" fmla="*/ 709 h 773"/>
                <a:gd name="T68" fmla="*/ 366 w 463"/>
                <a:gd name="T69" fmla="*/ 722 h 773"/>
                <a:gd name="T70" fmla="*/ 366 w 463"/>
                <a:gd name="T71" fmla="*/ 730 h 773"/>
                <a:gd name="T72" fmla="*/ 417 w 463"/>
                <a:gd name="T73" fmla="*/ 644 h 773"/>
                <a:gd name="T74" fmla="*/ 394 w 463"/>
                <a:gd name="T75" fmla="*/ 671 h 773"/>
                <a:gd name="T76" fmla="*/ 74 w 463"/>
                <a:gd name="T77" fmla="*/ 671 h 773"/>
                <a:gd name="T78" fmla="*/ 49 w 463"/>
                <a:gd name="T79" fmla="*/ 644 h 773"/>
                <a:gd name="T80" fmla="*/ 49 w 463"/>
                <a:gd name="T81" fmla="*/ 67 h 773"/>
                <a:gd name="T82" fmla="*/ 74 w 463"/>
                <a:gd name="T83" fmla="*/ 46 h 773"/>
                <a:gd name="T84" fmla="*/ 394 w 463"/>
                <a:gd name="T85" fmla="*/ 46 h 773"/>
                <a:gd name="T86" fmla="*/ 417 w 463"/>
                <a:gd name="T87" fmla="*/ 67 h 773"/>
                <a:gd name="T88" fmla="*/ 417 w 463"/>
                <a:gd name="T89" fmla="*/ 644 h 77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63"/>
                <a:gd name="T136" fmla="*/ 0 h 773"/>
                <a:gd name="T137" fmla="*/ 463 w 463"/>
                <a:gd name="T138" fmla="*/ 773 h 77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63" h="773">
                  <a:moveTo>
                    <a:pt x="427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19" y="0"/>
                    <a:pt x="0" y="17"/>
                    <a:pt x="0" y="35"/>
                  </a:cubicBezTo>
                  <a:cubicBezTo>
                    <a:pt x="0" y="733"/>
                    <a:pt x="0" y="733"/>
                    <a:pt x="0" y="733"/>
                  </a:cubicBezTo>
                  <a:cubicBezTo>
                    <a:pt x="0" y="756"/>
                    <a:pt x="17" y="773"/>
                    <a:pt x="42" y="773"/>
                  </a:cubicBezTo>
                  <a:cubicBezTo>
                    <a:pt x="427" y="773"/>
                    <a:pt x="427" y="773"/>
                    <a:pt x="427" y="773"/>
                  </a:cubicBezTo>
                  <a:cubicBezTo>
                    <a:pt x="448" y="773"/>
                    <a:pt x="463" y="756"/>
                    <a:pt x="463" y="733"/>
                  </a:cubicBezTo>
                  <a:cubicBezTo>
                    <a:pt x="463" y="35"/>
                    <a:pt x="463" y="35"/>
                    <a:pt x="463" y="35"/>
                  </a:cubicBezTo>
                  <a:cubicBezTo>
                    <a:pt x="463" y="19"/>
                    <a:pt x="451" y="0"/>
                    <a:pt x="427" y="0"/>
                  </a:cubicBezTo>
                  <a:close/>
                  <a:moveTo>
                    <a:pt x="152" y="730"/>
                  </a:moveTo>
                  <a:cubicBezTo>
                    <a:pt x="152" y="737"/>
                    <a:pt x="146" y="743"/>
                    <a:pt x="139" y="743"/>
                  </a:cubicBezTo>
                  <a:cubicBezTo>
                    <a:pt x="112" y="743"/>
                    <a:pt x="112" y="743"/>
                    <a:pt x="112" y="743"/>
                  </a:cubicBezTo>
                  <a:cubicBezTo>
                    <a:pt x="106" y="743"/>
                    <a:pt x="99" y="737"/>
                    <a:pt x="99" y="730"/>
                  </a:cubicBezTo>
                  <a:cubicBezTo>
                    <a:pt x="99" y="722"/>
                    <a:pt x="99" y="722"/>
                    <a:pt x="99" y="722"/>
                  </a:cubicBezTo>
                  <a:cubicBezTo>
                    <a:pt x="99" y="714"/>
                    <a:pt x="106" y="709"/>
                    <a:pt x="112" y="709"/>
                  </a:cubicBezTo>
                  <a:cubicBezTo>
                    <a:pt x="139" y="709"/>
                    <a:pt x="139" y="709"/>
                    <a:pt x="139" y="709"/>
                  </a:cubicBezTo>
                  <a:cubicBezTo>
                    <a:pt x="146" y="709"/>
                    <a:pt x="152" y="714"/>
                    <a:pt x="152" y="722"/>
                  </a:cubicBezTo>
                  <a:cubicBezTo>
                    <a:pt x="152" y="730"/>
                    <a:pt x="152" y="730"/>
                    <a:pt x="152" y="730"/>
                  </a:cubicBezTo>
                  <a:close/>
                  <a:moveTo>
                    <a:pt x="263" y="724"/>
                  </a:moveTo>
                  <a:cubicBezTo>
                    <a:pt x="263" y="735"/>
                    <a:pt x="255" y="743"/>
                    <a:pt x="247" y="743"/>
                  </a:cubicBezTo>
                  <a:cubicBezTo>
                    <a:pt x="219" y="743"/>
                    <a:pt x="219" y="743"/>
                    <a:pt x="219" y="743"/>
                  </a:cubicBezTo>
                  <a:cubicBezTo>
                    <a:pt x="211" y="743"/>
                    <a:pt x="202" y="735"/>
                    <a:pt x="202" y="724"/>
                  </a:cubicBezTo>
                  <a:cubicBezTo>
                    <a:pt x="202" y="716"/>
                    <a:pt x="202" y="716"/>
                    <a:pt x="202" y="716"/>
                  </a:cubicBezTo>
                  <a:cubicBezTo>
                    <a:pt x="202" y="705"/>
                    <a:pt x="209" y="699"/>
                    <a:pt x="219" y="699"/>
                  </a:cubicBezTo>
                  <a:cubicBezTo>
                    <a:pt x="247" y="699"/>
                    <a:pt x="247" y="699"/>
                    <a:pt x="247" y="699"/>
                  </a:cubicBezTo>
                  <a:cubicBezTo>
                    <a:pt x="255" y="699"/>
                    <a:pt x="263" y="705"/>
                    <a:pt x="263" y="716"/>
                  </a:cubicBezTo>
                  <a:cubicBezTo>
                    <a:pt x="263" y="724"/>
                    <a:pt x="263" y="724"/>
                    <a:pt x="263" y="724"/>
                  </a:cubicBezTo>
                  <a:close/>
                  <a:moveTo>
                    <a:pt x="366" y="730"/>
                  </a:moveTo>
                  <a:cubicBezTo>
                    <a:pt x="366" y="737"/>
                    <a:pt x="360" y="743"/>
                    <a:pt x="354" y="743"/>
                  </a:cubicBezTo>
                  <a:cubicBezTo>
                    <a:pt x="326" y="743"/>
                    <a:pt x="326" y="743"/>
                    <a:pt x="326" y="743"/>
                  </a:cubicBezTo>
                  <a:cubicBezTo>
                    <a:pt x="320" y="743"/>
                    <a:pt x="314" y="737"/>
                    <a:pt x="314" y="73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314" y="714"/>
                    <a:pt x="320" y="709"/>
                    <a:pt x="326" y="709"/>
                  </a:cubicBezTo>
                  <a:cubicBezTo>
                    <a:pt x="354" y="709"/>
                    <a:pt x="354" y="709"/>
                    <a:pt x="354" y="709"/>
                  </a:cubicBezTo>
                  <a:cubicBezTo>
                    <a:pt x="360" y="709"/>
                    <a:pt x="366" y="714"/>
                    <a:pt x="366" y="722"/>
                  </a:cubicBezTo>
                  <a:cubicBezTo>
                    <a:pt x="366" y="730"/>
                    <a:pt x="366" y="730"/>
                    <a:pt x="366" y="730"/>
                  </a:cubicBezTo>
                  <a:close/>
                  <a:moveTo>
                    <a:pt x="417" y="644"/>
                  </a:moveTo>
                  <a:cubicBezTo>
                    <a:pt x="417" y="657"/>
                    <a:pt x="409" y="671"/>
                    <a:pt x="394" y="671"/>
                  </a:cubicBezTo>
                  <a:cubicBezTo>
                    <a:pt x="74" y="671"/>
                    <a:pt x="74" y="671"/>
                    <a:pt x="74" y="671"/>
                  </a:cubicBezTo>
                  <a:cubicBezTo>
                    <a:pt x="59" y="671"/>
                    <a:pt x="49" y="659"/>
                    <a:pt x="49" y="644"/>
                  </a:cubicBezTo>
                  <a:cubicBezTo>
                    <a:pt x="49" y="67"/>
                    <a:pt x="49" y="67"/>
                    <a:pt x="49" y="67"/>
                  </a:cubicBezTo>
                  <a:cubicBezTo>
                    <a:pt x="49" y="50"/>
                    <a:pt x="61" y="46"/>
                    <a:pt x="74" y="46"/>
                  </a:cubicBezTo>
                  <a:cubicBezTo>
                    <a:pt x="394" y="46"/>
                    <a:pt x="394" y="46"/>
                    <a:pt x="394" y="46"/>
                  </a:cubicBezTo>
                  <a:cubicBezTo>
                    <a:pt x="404" y="46"/>
                    <a:pt x="417" y="48"/>
                    <a:pt x="417" y="67"/>
                  </a:cubicBezTo>
                  <a:cubicBezTo>
                    <a:pt x="417" y="644"/>
                    <a:pt x="417" y="644"/>
                    <a:pt x="417" y="6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69942" tIns="34970" rIns="69942" bIns="34970"/>
            <a:lstStyle/>
            <a:p>
              <a:endParaRPr lang="zh-TW" altLang="en-US" sz="135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8" name="Freeform 10"/>
            <p:cNvSpPr>
              <a:spLocks noEditPoints="1" noChangeArrowheads="1"/>
            </p:cNvSpPr>
            <p:nvPr/>
          </p:nvSpPr>
          <p:spPr bwMode="auto">
            <a:xfrm>
              <a:off x="1847528" y="2945548"/>
              <a:ext cx="466131" cy="379091"/>
            </a:xfrm>
            <a:custGeom>
              <a:avLst/>
              <a:gdLst>
                <a:gd name="T0" fmla="*/ 87 w 782"/>
                <a:gd name="T1" fmla="*/ 232 h 493"/>
                <a:gd name="T2" fmla="*/ 195 w 782"/>
                <a:gd name="T3" fmla="*/ 0 h 493"/>
                <a:gd name="T4" fmla="*/ 724 w 782"/>
                <a:gd name="T5" fmla="*/ 467 h 493"/>
                <a:gd name="T6" fmla="*/ 612 w 782"/>
                <a:gd name="T7" fmla="*/ 369 h 493"/>
                <a:gd name="T8" fmla="*/ 565 w 782"/>
                <a:gd name="T9" fmla="*/ 349 h 493"/>
                <a:gd name="T10" fmla="*/ 605 w 782"/>
                <a:gd name="T11" fmla="*/ 354 h 493"/>
                <a:gd name="T12" fmla="*/ 366 w 782"/>
                <a:gd name="T13" fmla="*/ 366 h 493"/>
                <a:gd name="T14" fmla="*/ 372 w 782"/>
                <a:gd name="T15" fmla="*/ 348 h 493"/>
                <a:gd name="T16" fmla="*/ 410 w 782"/>
                <a:gd name="T17" fmla="*/ 351 h 493"/>
                <a:gd name="T18" fmla="*/ 409 w 782"/>
                <a:gd name="T19" fmla="*/ 406 h 493"/>
                <a:gd name="T20" fmla="*/ 362 w 782"/>
                <a:gd name="T21" fmla="*/ 405 h 493"/>
                <a:gd name="T22" fmla="*/ 288 w 782"/>
                <a:gd name="T23" fmla="*/ 400 h 493"/>
                <a:gd name="T24" fmla="*/ 339 w 782"/>
                <a:gd name="T25" fmla="*/ 389 h 493"/>
                <a:gd name="T26" fmla="*/ 322 w 782"/>
                <a:gd name="T27" fmla="*/ 409 h 493"/>
                <a:gd name="T28" fmla="*/ 302 w 782"/>
                <a:gd name="T29" fmla="*/ 353 h 493"/>
                <a:gd name="T30" fmla="*/ 345 w 782"/>
                <a:gd name="T31" fmla="*/ 351 h 493"/>
                <a:gd name="T32" fmla="*/ 213 w 782"/>
                <a:gd name="T33" fmla="*/ 402 h 493"/>
                <a:gd name="T34" fmla="*/ 267 w 782"/>
                <a:gd name="T35" fmla="*/ 387 h 493"/>
                <a:gd name="T36" fmla="*/ 213 w 782"/>
                <a:gd name="T37" fmla="*/ 406 h 493"/>
                <a:gd name="T38" fmla="*/ 199 w 782"/>
                <a:gd name="T39" fmla="*/ 369 h 493"/>
                <a:gd name="T40" fmla="*/ 214 w 782"/>
                <a:gd name="T41" fmla="*/ 348 h 493"/>
                <a:gd name="T42" fmla="*/ 233 w 782"/>
                <a:gd name="T43" fmla="*/ 361 h 493"/>
                <a:gd name="T44" fmla="*/ 280 w 782"/>
                <a:gd name="T45" fmla="*/ 350 h 493"/>
                <a:gd name="T46" fmla="*/ 273 w 782"/>
                <a:gd name="T47" fmla="*/ 367 h 493"/>
                <a:gd name="T48" fmla="*/ 159 w 782"/>
                <a:gd name="T49" fmla="*/ 452 h 493"/>
                <a:gd name="T50" fmla="*/ 107 w 782"/>
                <a:gd name="T51" fmla="*/ 448 h 493"/>
                <a:gd name="T52" fmla="*/ 137 w 782"/>
                <a:gd name="T53" fmla="*/ 424 h 493"/>
                <a:gd name="T54" fmla="*/ 188 w 782"/>
                <a:gd name="T55" fmla="*/ 402 h 493"/>
                <a:gd name="T56" fmla="*/ 142 w 782"/>
                <a:gd name="T57" fmla="*/ 409 h 493"/>
                <a:gd name="T58" fmla="*/ 153 w 782"/>
                <a:gd name="T59" fmla="*/ 385 h 493"/>
                <a:gd name="T60" fmla="*/ 196 w 782"/>
                <a:gd name="T61" fmla="*/ 389 h 493"/>
                <a:gd name="T62" fmla="*/ 407 w 782"/>
                <a:gd name="T63" fmla="*/ 455 h 493"/>
                <a:gd name="T64" fmla="*/ 200 w 782"/>
                <a:gd name="T65" fmla="*/ 458 h 493"/>
                <a:gd name="T66" fmla="*/ 203 w 782"/>
                <a:gd name="T67" fmla="*/ 427 h 493"/>
                <a:gd name="T68" fmla="*/ 402 w 782"/>
                <a:gd name="T69" fmla="*/ 423 h 493"/>
                <a:gd name="T70" fmla="*/ 411 w 782"/>
                <a:gd name="T71" fmla="*/ 448 h 493"/>
                <a:gd name="T72" fmla="*/ 438 w 782"/>
                <a:gd name="T73" fmla="*/ 347 h 493"/>
                <a:gd name="T74" fmla="*/ 471 w 782"/>
                <a:gd name="T75" fmla="*/ 369 h 493"/>
                <a:gd name="T76" fmla="*/ 434 w 782"/>
                <a:gd name="T77" fmla="*/ 366 h 493"/>
                <a:gd name="T78" fmla="*/ 484 w 782"/>
                <a:gd name="T79" fmla="*/ 395 h 493"/>
                <a:gd name="T80" fmla="*/ 473 w 782"/>
                <a:gd name="T81" fmla="*/ 409 h 493"/>
                <a:gd name="T82" fmla="*/ 437 w 782"/>
                <a:gd name="T83" fmla="*/ 404 h 493"/>
                <a:gd name="T84" fmla="*/ 440 w 782"/>
                <a:gd name="T85" fmla="*/ 451 h 493"/>
                <a:gd name="T86" fmla="*/ 438 w 782"/>
                <a:gd name="T87" fmla="*/ 428 h 493"/>
                <a:gd name="T88" fmla="*/ 447 w 782"/>
                <a:gd name="T89" fmla="*/ 423 h 493"/>
                <a:gd name="T90" fmla="*/ 483 w 782"/>
                <a:gd name="T91" fmla="*/ 424 h 493"/>
                <a:gd name="T92" fmla="*/ 502 w 782"/>
                <a:gd name="T93" fmla="*/ 363 h 493"/>
                <a:gd name="T94" fmla="*/ 536 w 782"/>
                <a:gd name="T95" fmla="*/ 350 h 493"/>
                <a:gd name="T96" fmla="*/ 547 w 782"/>
                <a:gd name="T97" fmla="*/ 366 h 493"/>
                <a:gd name="T98" fmla="*/ 519 w 782"/>
                <a:gd name="T99" fmla="*/ 405 h 493"/>
                <a:gd name="T100" fmla="*/ 559 w 782"/>
                <a:gd name="T101" fmla="*/ 389 h 493"/>
                <a:gd name="T102" fmla="*/ 564 w 782"/>
                <a:gd name="T103" fmla="*/ 408 h 493"/>
                <a:gd name="T104" fmla="*/ 588 w 782"/>
                <a:gd name="T105" fmla="*/ 453 h 493"/>
                <a:gd name="T106" fmla="*/ 548 w 782"/>
                <a:gd name="T107" fmla="*/ 457 h 493"/>
                <a:gd name="T108" fmla="*/ 536 w 782"/>
                <a:gd name="T109" fmla="*/ 423 h 493"/>
                <a:gd name="T110" fmla="*/ 588 w 782"/>
                <a:gd name="T111" fmla="*/ 448 h 493"/>
                <a:gd name="T112" fmla="*/ 591 w 782"/>
                <a:gd name="T113" fmla="*/ 382 h 493"/>
                <a:gd name="T114" fmla="*/ 635 w 782"/>
                <a:gd name="T115" fmla="*/ 409 h 493"/>
                <a:gd name="T116" fmla="*/ 616 w 782"/>
                <a:gd name="T117" fmla="*/ 449 h 493"/>
                <a:gd name="T118" fmla="*/ 639 w 782"/>
                <a:gd name="T119" fmla="*/ 423 h 493"/>
                <a:gd name="T120" fmla="*/ 670 w 782"/>
                <a:gd name="T121" fmla="*/ 449 h 4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82"/>
                <a:gd name="T184" fmla="*/ 0 h 493"/>
                <a:gd name="T185" fmla="*/ 782 w 782"/>
                <a:gd name="T186" fmla="*/ 493 h 4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82" h="493">
                  <a:moveTo>
                    <a:pt x="111" y="206"/>
                  </a:moveTo>
                  <a:cubicBezTo>
                    <a:pt x="91" y="187"/>
                    <a:pt x="91" y="152"/>
                    <a:pt x="111" y="134"/>
                  </a:cubicBezTo>
                  <a:cubicBezTo>
                    <a:pt x="97" y="136"/>
                    <a:pt x="84" y="151"/>
                    <a:pt x="84" y="170"/>
                  </a:cubicBezTo>
                  <a:cubicBezTo>
                    <a:pt x="84" y="188"/>
                    <a:pt x="97" y="203"/>
                    <a:pt x="111" y="206"/>
                  </a:cubicBezTo>
                  <a:close/>
                  <a:moveTo>
                    <a:pt x="698" y="170"/>
                  </a:moveTo>
                  <a:cubicBezTo>
                    <a:pt x="698" y="151"/>
                    <a:pt x="685" y="136"/>
                    <a:pt x="671" y="134"/>
                  </a:cubicBezTo>
                  <a:cubicBezTo>
                    <a:pt x="691" y="152"/>
                    <a:pt x="691" y="187"/>
                    <a:pt x="671" y="206"/>
                  </a:cubicBezTo>
                  <a:cubicBezTo>
                    <a:pt x="685" y="203"/>
                    <a:pt x="698" y="188"/>
                    <a:pt x="698" y="170"/>
                  </a:cubicBezTo>
                  <a:close/>
                  <a:moveTo>
                    <a:pt x="696" y="232"/>
                  </a:moveTo>
                  <a:cubicBezTo>
                    <a:pt x="716" y="224"/>
                    <a:pt x="737" y="200"/>
                    <a:pt x="737" y="170"/>
                  </a:cubicBezTo>
                  <a:cubicBezTo>
                    <a:pt x="737" y="139"/>
                    <a:pt x="716" y="115"/>
                    <a:pt x="696" y="108"/>
                  </a:cubicBezTo>
                  <a:cubicBezTo>
                    <a:pt x="712" y="124"/>
                    <a:pt x="723" y="147"/>
                    <a:pt x="723" y="170"/>
                  </a:cubicBezTo>
                  <a:cubicBezTo>
                    <a:pt x="723" y="193"/>
                    <a:pt x="712" y="215"/>
                    <a:pt x="696" y="232"/>
                  </a:cubicBezTo>
                  <a:close/>
                  <a:moveTo>
                    <a:pt x="87" y="232"/>
                  </a:moveTo>
                  <a:cubicBezTo>
                    <a:pt x="70" y="215"/>
                    <a:pt x="59" y="193"/>
                    <a:pt x="59" y="170"/>
                  </a:cubicBezTo>
                  <a:cubicBezTo>
                    <a:pt x="59" y="147"/>
                    <a:pt x="70" y="124"/>
                    <a:pt x="87" y="108"/>
                  </a:cubicBezTo>
                  <a:cubicBezTo>
                    <a:pt x="66" y="115"/>
                    <a:pt x="45" y="139"/>
                    <a:pt x="46" y="170"/>
                  </a:cubicBezTo>
                  <a:cubicBezTo>
                    <a:pt x="45" y="200"/>
                    <a:pt x="66" y="224"/>
                    <a:pt x="87" y="232"/>
                  </a:cubicBezTo>
                  <a:close/>
                  <a:moveTo>
                    <a:pt x="714" y="448"/>
                  </a:moveTo>
                  <a:cubicBezTo>
                    <a:pt x="706" y="438"/>
                    <a:pt x="697" y="428"/>
                    <a:pt x="689" y="419"/>
                  </a:cubicBezTo>
                  <a:cubicBezTo>
                    <a:pt x="671" y="397"/>
                    <a:pt x="653" y="376"/>
                    <a:pt x="635" y="355"/>
                  </a:cubicBezTo>
                  <a:cubicBezTo>
                    <a:pt x="634" y="354"/>
                    <a:pt x="633" y="353"/>
                    <a:pt x="632" y="352"/>
                  </a:cubicBezTo>
                  <a:cubicBezTo>
                    <a:pt x="629" y="347"/>
                    <a:pt x="623" y="345"/>
                    <a:pt x="617" y="343"/>
                  </a:cubicBezTo>
                  <a:cubicBezTo>
                    <a:pt x="612" y="341"/>
                    <a:pt x="606" y="339"/>
                    <a:pt x="599" y="339"/>
                  </a:cubicBezTo>
                  <a:cubicBezTo>
                    <a:pt x="621" y="333"/>
                    <a:pt x="637" y="314"/>
                    <a:pt x="637" y="291"/>
                  </a:cubicBezTo>
                  <a:cubicBezTo>
                    <a:pt x="637" y="50"/>
                    <a:pt x="637" y="50"/>
                    <a:pt x="637" y="50"/>
                  </a:cubicBezTo>
                  <a:cubicBezTo>
                    <a:pt x="637" y="22"/>
                    <a:pt x="614" y="0"/>
                    <a:pt x="587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68" y="0"/>
                    <a:pt x="145" y="22"/>
                    <a:pt x="145" y="50"/>
                  </a:cubicBezTo>
                  <a:cubicBezTo>
                    <a:pt x="145" y="291"/>
                    <a:pt x="145" y="291"/>
                    <a:pt x="145" y="291"/>
                  </a:cubicBezTo>
                  <a:cubicBezTo>
                    <a:pt x="145" y="314"/>
                    <a:pt x="161" y="334"/>
                    <a:pt x="183" y="339"/>
                  </a:cubicBezTo>
                  <a:cubicBezTo>
                    <a:pt x="171" y="340"/>
                    <a:pt x="157" y="344"/>
                    <a:pt x="149" y="354"/>
                  </a:cubicBezTo>
                  <a:cubicBezTo>
                    <a:pt x="143" y="361"/>
                    <a:pt x="136" y="369"/>
                    <a:pt x="130" y="377"/>
                  </a:cubicBezTo>
                  <a:cubicBezTo>
                    <a:pt x="111" y="399"/>
                    <a:pt x="91" y="422"/>
                    <a:pt x="72" y="446"/>
                  </a:cubicBezTo>
                  <a:cubicBezTo>
                    <a:pt x="67" y="451"/>
                    <a:pt x="58" y="459"/>
                    <a:pt x="58" y="467"/>
                  </a:cubicBezTo>
                  <a:cubicBezTo>
                    <a:pt x="58" y="489"/>
                    <a:pt x="58" y="478"/>
                    <a:pt x="58" y="478"/>
                  </a:cubicBezTo>
                  <a:cubicBezTo>
                    <a:pt x="58" y="481"/>
                    <a:pt x="59" y="483"/>
                    <a:pt x="60" y="485"/>
                  </a:cubicBezTo>
                  <a:cubicBezTo>
                    <a:pt x="65" y="492"/>
                    <a:pt x="75" y="493"/>
                    <a:pt x="83" y="493"/>
                  </a:cubicBezTo>
                  <a:cubicBezTo>
                    <a:pt x="94" y="493"/>
                    <a:pt x="667" y="493"/>
                    <a:pt x="684" y="493"/>
                  </a:cubicBezTo>
                  <a:cubicBezTo>
                    <a:pt x="693" y="493"/>
                    <a:pt x="702" y="492"/>
                    <a:pt x="711" y="490"/>
                  </a:cubicBezTo>
                  <a:cubicBezTo>
                    <a:pt x="716" y="489"/>
                    <a:pt x="723" y="486"/>
                    <a:pt x="724" y="479"/>
                  </a:cubicBezTo>
                  <a:cubicBezTo>
                    <a:pt x="724" y="456"/>
                    <a:pt x="724" y="467"/>
                    <a:pt x="724" y="467"/>
                  </a:cubicBezTo>
                  <a:cubicBezTo>
                    <a:pt x="725" y="462"/>
                    <a:pt x="722" y="457"/>
                    <a:pt x="718" y="453"/>
                  </a:cubicBezTo>
                  <a:cubicBezTo>
                    <a:pt x="717" y="451"/>
                    <a:pt x="715" y="449"/>
                    <a:pt x="714" y="448"/>
                  </a:cubicBezTo>
                  <a:close/>
                  <a:moveTo>
                    <a:pt x="164" y="299"/>
                  </a:moveTo>
                  <a:cubicBezTo>
                    <a:pt x="164" y="64"/>
                    <a:pt x="164" y="53"/>
                    <a:pt x="164" y="53"/>
                  </a:cubicBezTo>
                  <a:cubicBezTo>
                    <a:pt x="164" y="39"/>
                    <a:pt x="175" y="16"/>
                    <a:pt x="189" y="16"/>
                  </a:cubicBezTo>
                  <a:cubicBezTo>
                    <a:pt x="570" y="16"/>
                    <a:pt x="593" y="16"/>
                    <a:pt x="593" y="16"/>
                  </a:cubicBezTo>
                  <a:cubicBezTo>
                    <a:pt x="607" y="16"/>
                    <a:pt x="618" y="39"/>
                    <a:pt x="618" y="53"/>
                  </a:cubicBezTo>
                  <a:cubicBezTo>
                    <a:pt x="618" y="268"/>
                    <a:pt x="618" y="299"/>
                    <a:pt x="618" y="299"/>
                  </a:cubicBezTo>
                  <a:cubicBezTo>
                    <a:pt x="618" y="313"/>
                    <a:pt x="607" y="325"/>
                    <a:pt x="593" y="325"/>
                  </a:cubicBezTo>
                  <a:cubicBezTo>
                    <a:pt x="212" y="325"/>
                    <a:pt x="189" y="325"/>
                    <a:pt x="189" y="325"/>
                  </a:cubicBezTo>
                  <a:cubicBezTo>
                    <a:pt x="175" y="325"/>
                    <a:pt x="164" y="302"/>
                    <a:pt x="164" y="287"/>
                  </a:cubicBezTo>
                  <a:lnTo>
                    <a:pt x="164" y="299"/>
                  </a:lnTo>
                  <a:close/>
                  <a:moveTo>
                    <a:pt x="613" y="367"/>
                  </a:moveTo>
                  <a:cubicBezTo>
                    <a:pt x="613" y="367"/>
                    <a:pt x="613" y="368"/>
                    <a:pt x="612" y="369"/>
                  </a:cubicBezTo>
                  <a:cubicBezTo>
                    <a:pt x="612" y="369"/>
                    <a:pt x="612" y="369"/>
                    <a:pt x="612" y="369"/>
                  </a:cubicBezTo>
                  <a:cubicBezTo>
                    <a:pt x="612" y="369"/>
                    <a:pt x="612" y="369"/>
                    <a:pt x="612" y="369"/>
                  </a:cubicBezTo>
                  <a:cubicBezTo>
                    <a:pt x="612" y="369"/>
                    <a:pt x="612" y="369"/>
                    <a:pt x="612" y="369"/>
                  </a:cubicBezTo>
                  <a:cubicBezTo>
                    <a:pt x="612" y="369"/>
                    <a:pt x="612" y="369"/>
                    <a:pt x="611" y="369"/>
                  </a:cubicBezTo>
                  <a:cubicBezTo>
                    <a:pt x="611" y="369"/>
                    <a:pt x="611" y="369"/>
                    <a:pt x="611" y="369"/>
                  </a:cubicBezTo>
                  <a:cubicBezTo>
                    <a:pt x="611" y="369"/>
                    <a:pt x="611" y="369"/>
                    <a:pt x="610" y="369"/>
                  </a:cubicBezTo>
                  <a:cubicBezTo>
                    <a:pt x="608" y="371"/>
                    <a:pt x="604" y="371"/>
                    <a:pt x="600" y="371"/>
                  </a:cubicBezTo>
                  <a:cubicBezTo>
                    <a:pt x="584" y="371"/>
                    <a:pt x="584" y="371"/>
                    <a:pt x="584" y="371"/>
                  </a:cubicBezTo>
                  <a:cubicBezTo>
                    <a:pt x="580" y="371"/>
                    <a:pt x="577" y="370"/>
                    <a:pt x="574" y="369"/>
                  </a:cubicBezTo>
                  <a:cubicBezTo>
                    <a:pt x="573" y="368"/>
                    <a:pt x="572" y="367"/>
                    <a:pt x="571" y="367"/>
                  </a:cubicBezTo>
                  <a:cubicBezTo>
                    <a:pt x="570" y="366"/>
                    <a:pt x="569" y="365"/>
                    <a:pt x="569" y="365"/>
                  </a:cubicBezTo>
                  <a:cubicBezTo>
                    <a:pt x="568" y="363"/>
                    <a:pt x="568" y="363"/>
                    <a:pt x="568" y="363"/>
                  </a:cubicBezTo>
                  <a:cubicBezTo>
                    <a:pt x="566" y="360"/>
                    <a:pt x="564" y="357"/>
                    <a:pt x="563" y="354"/>
                  </a:cubicBezTo>
                  <a:cubicBezTo>
                    <a:pt x="561" y="351"/>
                    <a:pt x="563" y="350"/>
                    <a:pt x="565" y="349"/>
                  </a:cubicBezTo>
                  <a:cubicBezTo>
                    <a:pt x="565" y="349"/>
                    <a:pt x="566" y="349"/>
                    <a:pt x="566" y="349"/>
                  </a:cubicBezTo>
                  <a:cubicBezTo>
                    <a:pt x="567" y="348"/>
                    <a:pt x="569" y="348"/>
                    <a:pt x="570" y="348"/>
                  </a:cubicBezTo>
                  <a:cubicBezTo>
                    <a:pt x="573" y="348"/>
                    <a:pt x="573" y="348"/>
                    <a:pt x="573" y="348"/>
                  </a:cubicBezTo>
                  <a:cubicBezTo>
                    <a:pt x="573" y="348"/>
                    <a:pt x="573" y="348"/>
                    <a:pt x="573" y="348"/>
                  </a:cubicBezTo>
                  <a:cubicBezTo>
                    <a:pt x="577" y="348"/>
                    <a:pt x="581" y="348"/>
                    <a:pt x="586" y="348"/>
                  </a:cubicBezTo>
                  <a:cubicBezTo>
                    <a:pt x="586" y="348"/>
                    <a:pt x="586" y="348"/>
                    <a:pt x="586" y="348"/>
                  </a:cubicBezTo>
                  <a:cubicBezTo>
                    <a:pt x="590" y="348"/>
                    <a:pt x="590" y="348"/>
                    <a:pt x="590" y="348"/>
                  </a:cubicBezTo>
                  <a:cubicBezTo>
                    <a:pt x="592" y="348"/>
                    <a:pt x="594" y="348"/>
                    <a:pt x="595" y="348"/>
                  </a:cubicBezTo>
                  <a:cubicBezTo>
                    <a:pt x="596" y="349"/>
                    <a:pt x="597" y="349"/>
                    <a:pt x="598" y="349"/>
                  </a:cubicBezTo>
                  <a:cubicBezTo>
                    <a:pt x="598" y="349"/>
                    <a:pt x="598" y="349"/>
                    <a:pt x="598" y="349"/>
                  </a:cubicBezTo>
                  <a:cubicBezTo>
                    <a:pt x="598" y="350"/>
                    <a:pt x="598" y="350"/>
                    <a:pt x="599" y="350"/>
                  </a:cubicBezTo>
                  <a:cubicBezTo>
                    <a:pt x="599" y="350"/>
                    <a:pt x="599" y="350"/>
                    <a:pt x="599" y="350"/>
                  </a:cubicBezTo>
                  <a:cubicBezTo>
                    <a:pt x="600" y="350"/>
                    <a:pt x="602" y="351"/>
                    <a:pt x="603" y="351"/>
                  </a:cubicBezTo>
                  <a:cubicBezTo>
                    <a:pt x="604" y="352"/>
                    <a:pt x="604" y="353"/>
                    <a:pt x="605" y="354"/>
                  </a:cubicBezTo>
                  <a:cubicBezTo>
                    <a:pt x="608" y="359"/>
                    <a:pt x="608" y="359"/>
                    <a:pt x="608" y="359"/>
                  </a:cubicBezTo>
                  <a:cubicBezTo>
                    <a:pt x="609" y="360"/>
                    <a:pt x="611" y="362"/>
                    <a:pt x="612" y="364"/>
                  </a:cubicBezTo>
                  <a:cubicBezTo>
                    <a:pt x="612" y="364"/>
                    <a:pt x="612" y="364"/>
                    <a:pt x="612" y="364"/>
                  </a:cubicBezTo>
                  <a:cubicBezTo>
                    <a:pt x="613" y="365"/>
                    <a:pt x="613" y="366"/>
                    <a:pt x="613" y="367"/>
                  </a:cubicBezTo>
                  <a:close/>
                  <a:moveTo>
                    <a:pt x="410" y="363"/>
                  </a:moveTo>
                  <a:cubicBezTo>
                    <a:pt x="410" y="364"/>
                    <a:pt x="410" y="364"/>
                    <a:pt x="410" y="365"/>
                  </a:cubicBezTo>
                  <a:cubicBezTo>
                    <a:pt x="406" y="371"/>
                    <a:pt x="392" y="369"/>
                    <a:pt x="386" y="369"/>
                  </a:cubicBezTo>
                  <a:cubicBezTo>
                    <a:pt x="383" y="369"/>
                    <a:pt x="380" y="369"/>
                    <a:pt x="377" y="369"/>
                  </a:cubicBezTo>
                  <a:cubicBezTo>
                    <a:pt x="374" y="369"/>
                    <a:pt x="370" y="369"/>
                    <a:pt x="367" y="367"/>
                  </a:cubicBezTo>
                  <a:cubicBezTo>
                    <a:pt x="367" y="367"/>
                    <a:pt x="367" y="367"/>
                    <a:pt x="367" y="367"/>
                  </a:cubicBezTo>
                  <a:cubicBezTo>
                    <a:pt x="367" y="366"/>
                    <a:pt x="367" y="366"/>
                    <a:pt x="367" y="366"/>
                  </a:cubicBezTo>
                  <a:cubicBezTo>
                    <a:pt x="366" y="366"/>
                    <a:pt x="366" y="366"/>
                    <a:pt x="366" y="366"/>
                  </a:cubicBezTo>
                  <a:cubicBezTo>
                    <a:pt x="366" y="366"/>
                    <a:pt x="366" y="366"/>
                    <a:pt x="366" y="366"/>
                  </a:cubicBezTo>
                  <a:cubicBezTo>
                    <a:pt x="366" y="366"/>
                    <a:pt x="366" y="366"/>
                    <a:pt x="366" y="366"/>
                  </a:cubicBezTo>
                  <a:cubicBezTo>
                    <a:pt x="366" y="365"/>
                    <a:pt x="366" y="365"/>
                    <a:pt x="366" y="365"/>
                  </a:cubicBezTo>
                  <a:cubicBezTo>
                    <a:pt x="366" y="364"/>
                    <a:pt x="366" y="364"/>
                    <a:pt x="366" y="363"/>
                  </a:cubicBezTo>
                  <a:cubicBezTo>
                    <a:pt x="366" y="363"/>
                    <a:pt x="366" y="363"/>
                    <a:pt x="366" y="363"/>
                  </a:cubicBezTo>
                  <a:cubicBezTo>
                    <a:pt x="366" y="362"/>
                    <a:pt x="366" y="361"/>
                    <a:pt x="366" y="361"/>
                  </a:cubicBezTo>
                  <a:cubicBezTo>
                    <a:pt x="366" y="360"/>
                    <a:pt x="366" y="360"/>
                    <a:pt x="366" y="360"/>
                  </a:cubicBezTo>
                  <a:cubicBezTo>
                    <a:pt x="366" y="358"/>
                    <a:pt x="366" y="355"/>
                    <a:pt x="367" y="353"/>
                  </a:cubicBezTo>
                  <a:cubicBezTo>
                    <a:pt x="367" y="352"/>
                    <a:pt x="367" y="352"/>
                    <a:pt x="367" y="352"/>
                  </a:cubicBezTo>
                  <a:cubicBezTo>
                    <a:pt x="367" y="352"/>
                    <a:pt x="367" y="351"/>
                    <a:pt x="368" y="350"/>
                  </a:cubicBezTo>
                  <a:cubicBezTo>
                    <a:pt x="369" y="350"/>
                    <a:pt x="369" y="349"/>
                    <a:pt x="370" y="349"/>
                  </a:cubicBezTo>
                  <a:cubicBezTo>
                    <a:pt x="370" y="349"/>
                    <a:pt x="370" y="349"/>
                    <a:pt x="370" y="349"/>
                  </a:cubicBezTo>
                  <a:cubicBezTo>
                    <a:pt x="370" y="349"/>
                    <a:pt x="370" y="348"/>
                    <a:pt x="370" y="348"/>
                  </a:cubicBezTo>
                  <a:cubicBezTo>
                    <a:pt x="370" y="348"/>
                    <a:pt x="371" y="348"/>
                    <a:pt x="371" y="348"/>
                  </a:cubicBezTo>
                  <a:cubicBezTo>
                    <a:pt x="371" y="348"/>
                    <a:pt x="371" y="348"/>
                    <a:pt x="371" y="348"/>
                  </a:cubicBezTo>
                  <a:cubicBezTo>
                    <a:pt x="371" y="348"/>
                    <a:pt x="372" y="348"/>
                    <a:pt x="372" y="348"/>
                  </a:cubicBezTo>
                  <a:cubicBezTo>
                    <a:pt x="372" y="348"/>
                    <a:pt x="372" y="348"/>
                    <a:pt x="373" y="348"/>
                  </a:cubicBezTo>
                  <a:cubicBezTo>
                    <a:pt x="373" y="347"/>
                    <a:pt x="373" y="347"/>
                    <a:pt x="374" y="347"/>
                  </a:cubicBezTo>
                  <a:cubicBezTo>
                    <a:pt x="374" y="347"/>
                    <a:pt x="374" y="347"/>
                    <a:pt x="374" y="347"/>
                  </a:cubicBezTo>
                  <a:cubicBezTo>
                    <a:pt x="374" y="347"/>
                    <a:pt x="374" y="347"/>
                    <a:pt x="374" y="347"/>
                  </a:cubicBezTo>
                  <a:cubicBezTo>
                    <a:pt x="375" y="347"/>
                    <a:pt x="375" y="347"/>
                    <a:pt x="375" y="347"/>
                  </a:cubicBezTo>
                  <a:cubicBezTo>
                    <a:pt x="376" y="347"/>
                    <a:pt x="377" y="347"/>
                    <a:pt x="378" y="347"/>
                  </a:cubicBezTo>
                  <a:cubicBezTo>
                    <a:pt x="379" y="347"/>
                    <a:pt x="379" y="347"/>
                    <a:pt x="379" y="347"/>
                  </a:cubicBezTo>
                  <a:cubicBezTo>
                    <a:pt x="380" y="347"/>
                    <a:pt x="382" y="347"/>
                    <a:pt x="383" y="347"/>
                  </a:cubicBezTo>
                  <a:cubicBezTo>
                    <a:pt x="399" y="347"/>
                    <a:pt x="399" y="347"/>
                    <a:pt x="399" y="347"/>
                  </a:cubicBezTo>
                  <a:cubicBezTo>
                    <a:pt x="399" y="347"/>
                    <a:pt x="399" y="347"/>
                    <a:pt x="400" y="347"/>
                  </a:cubicBezTo>
                  <a:cubicBezTo>
                    <a:pt x="400" y="347"/>
                    <a:pt x="400" y="347"/>
                    <a:pt x="400" y="347"/>
                  </a:cubicBezTo>
                  <a:cubicBezTo>
                    <a:pt x="401" y="347"/>
                    <a:pt x="401" y="347"/>
                    <a:pt x="402" y="347"/>
                  </a:cubicBezTo>
                  <a:cubicBezTo>
                    <a:pt x="405" y="347"/>
                    <a:pt x="408" y="348"/>
                    <a:pt x="409" y="351"/>
                  </a:cubicBezTo>
                  <a:cubicBezTo>
                    <a:pt x="410" y="351"/>
                    <a:pt x="410" y="351"/>
                    <a:pt x="410" y="351"/>
                  </a:cubicBezTo>
                  <a:cubicBezTo>
                    <a:pt x="410" y="351"/>
                    <a:pt x="410" y="351"/>
                    <a:pt x="410" y="351"/>
                  </a:cubicBezTo>
                  <a:cubicBezTo>
                    <a:pt x="411" y="355"/>
                    <a:pt x="410" y="359"/>
                    <a:pt x="410" y="362"/>
                  </a:cubicBezTo>
                  <a:cubicBezTo>
                    <a:pt x="410" y="363"/>
                    <a:pt x="410" y="363"/>
                    <a:pt x="410" y="363"/>
                  </a:cubicBezTo>
                  <a:cubicBezTo>
                    <a:pt x="410" y="363"/>
                    <a:pt x="410" y="363"/>
                    <a:pt x="410" y="363"/>
                  </a:cubicBezTo>
                  <a:close/>
                  <a:moveTo>
                    <a:pt x="387" y="381"/>
                  </a:moveTo>
                  <a:cubicBezTo>
                    <a:pt x="393" y="381"/>
                    <a:pt x="407" y="380"/>
                    <a:pt x="410" y="386"/>
                  </a:cubicBezTo>
                  <a:cubicBezTo>
                    <a:pt x="410" y="387"/>
                    <a:pt x="411" y="387"/>
                    <a:pt x="411" y="388"/>
                  </a:cubicBezTo>
                  <a:cubicBezTo>
                    <a:pt x="411" y="395"/>
                    <a:pt x="411" y="395"/>
                    <a:pt x="411" y="395"/>
                  </a:cubicBezTo>
                  <a:cubicBezTo>
                    <a:pt x="411" y="397"/>
                    <a:pt x="411" y="399"/>
                    <a:pt x="411" y="401"/>
                  </a:cubicBezTo>
                  <a:cubicBezTo>
                    <a:pt x="411" y="401"/>
                    <a:pt x="411" y="401"/>
                    <a:pt x="411" y="401"/>
                  </a:cubicBezTo>
                  <a:cubicBezTo>
                    <a:pt x="411" y="402"/>
                    <a:pt x="411" y="402"/>
                    <a:pt x="411" y="402"/>
                  </a:cubicBezTo>
                  <a:cubicBezTo>
                    <a:pt x="411" y="402"/>
                    <a:pt x="410" y="404"/>
                    <a:pt x="410" y="404"/>
                  </a:cubicBezTo>
                  <a:cubicBezTo>
                    <a:pt x="409" y="405"/>
                    <a:pt x="409" y="405"/>
                    <a:pt x="409" y="405"/>
                  </a:cubicBezTo>
                  <a:cubicBezTo>
                    <a:pt x="409" y="405"/>
                    <a:pt x="409" y="405"/>
                    <a:pt x="409" y="406"/>
                  </a:cubicBezTo>
                  <a:cubicBezTo>
                    <a:pt x="409" y="406"/>
                    <a:pt x="409" y="406"/>
                    <a:pt x="409" y="406"/>
                  </a:cubicBezTo>
                  <a:cubicBezTo>
                    <a:pt x="407" y="407"/>
                    <a:pt x="405" y="408"/>
                    <a:pt x="403" y="409"/>
                  </a:cubicBezTo>
                  <a:cubicBezTo>
                    <a:pt x="403" y="409"/>
                    <a:pt x="403" y="409"/>
                    <a:pt x="403" y="409"/>
                  </a:cubicBezTo>
                  <a:cubicBezTo>
                    <a:pt x="403" y="409"/>
                    <a:pt x="403" y="409"/>
                    <a:pt x="403" y="409"/>
                  </a:cubicBezTo>
                  <a:cubicBezTo>
                    <a:pt x="402" y="409"/>
                    <a:pt x="401" y="409"/>
                    <a:pt x="401" y="409"/>
                  </a:cubicBezTo>
                  <a:cubicBezTo>
                    <a:pt x="400" y="409"/>
                    <a:pt x="400" y="409"/>
                    <a:pt x="400" y="409"/>
                  </a:cubicBezTo>
                  <a:cubicBezTo>
                    <a:pt x="399" y="409"/>
                    <a:pt x="398" y="409"/>
                    <a:pt x="398" y="409"/>
                  </a:cubicBezTo>
                  <a:cubicBezTo>
                    <a:pt x="398" y="409"/>
                    <a:pt x="398" y="409"/>
                    <a:pt x="398" y="409"/>
                  </a:cubicBezTo>
                  <a:cubicBezTo>
                    <a:pt x="373" y="409"/>
                    <a:pt x="373" y="409"/>
                    <a:pt x="373" y="409"/>
                  </a:cubicBezTo>
                  <a:cubicBezTo>
                    <a:pt x="371" y="409"/>
                    <a:pt x="367" y="409"/>
                    <a:pt x="364" y="407"/>
                  </a:cubicBezTo>
                  <a:cubicBezTo>
                    <a:pt x="364" y="407"/>
                    <a:pt x="364" y="407"/>
                    <a:pt x="364" y="407"/>
                  </a:cubicBezTo>
                  <a:cubicBezTo>
                    <a:pt x="364" y="407"/>
                    <a:pt x="364" y="407"/>
                    <a:pt x="364" y="407"/>
                  </a:cubicBezTo>
                  <a:cubicBezTo>
                    <a:pt x="364" y="407"/>
                    <a:pt x="364" y="406"/>
                    <a:pt x="363" y="406"/>
                  </a:cubicBezTo>
                  <a:cubicBezTo>
                    <a:pt x="363" y="406"/>
                    <a:pt x="362" y="405"/>
                    <a:pt x="362" y="405"/>
                  </a:cubicBezTo>
                  <a:cubicBezTo>
                    <a:pt x="362" y="405"/>
                    <a:pt x="362" y="405"/>
                    <a:pt x="362" y="404"/>
                  </a:cubicBezTo>
                  <a:cubicBezTo>
                    <a:pt x="362" y="404"/>
                    <a:pt x="361" y="403"/>
                    <a:pt x="361" y="402"/>
                  </a:cubicBezTo>
                  <a:cubicBezTo>
                    <a:pt x="362" y="400"/>
                    <a:pt x="362" y="400"/>
                    <a:pt x="362" y="400"/>
                  </a:cubicBezTo>
                  <a:cubicBezTo>
                    <a:pt x="362" y="400"/>
                    <a:pt x="362" y="400"/>
                    <a:pt x="362" y="400"/>
                  </a:cubicBezTo>
                  <a:cubicBezTo>
                    <a:pt x="362" y="396"/>
                    <a:pt x="362" y="392"/>
                    <a:pt x="363" y="388"/>
                  </a:cubicBezTo>
                  <a:cubicBezTo>
                    <a:pt x="363" y="388"/>
                    <a:pt x="363" y="388"/>
                    <a:pt x="363" y="388"/>
                  </a:cubicBezTo>
                  <a:cubicBezTo>
                    <a:pt x="363" y="388"/>
                    <a:pt x="363" y="388"/>
                    <a:pt x="363" y="388"/>
                  </a:cubicBezTo>
                  <a:cubicBezTo>
                    <a:pt x="364" y="379"/>
                    <a:pt x="381" y="381"/>
                    <a:pt x="387" y="381"/>
                  </a:cubicBezTo>
                  <a:close/>
                  <a:moveTo>
                    <a:pt x="289" y="407"/>
                  </a:moveTo>
                  <a:cubicBezTo>
                    <a:pt x="289" y="407"/>
                    <a:pt x="289" y="407"/>
                    <a:pt x="288" y="406"/>
                  </a:cubicBezTo>
                  <a:cubicBezTo>
                    <a:pt x="288" y="406"/>
                    <a:pt x="288" y="405"/>
                    <a:pt x="287" y="405"/>
                  </a:cubicBezTo>
                  <a:cubicBezTo>
                    <a:pt x="287" y="405"/>
                    <a:pt x="287" y="405"/>
                    <a:pt x="287" y="405"/>
                  </a:cubicBezTo>
                  <a:cubicBezTo>
                    <a:pt x="287" y="404"/>
                    <a:pt x="287" y="403"/>
                    <a:pt x="287" y="402"/>
                  </a:cubicBezTo>
                  <a:cubicBezTo>
                    <a:pt x="288" y="400"/>
                    <a:pt x="288" y="400"/>
                    <a:pt x="288" y="400"/>
                  </a:cubicBezTo>
                  <a:cubicBezTo>
                    <a:pt x="288" y="400"/>
                    <a:pt x="288" y="400"/>
                    <a:pt x="288" y="400"/>
                  </a:cubicBezTo>
                  <a:cubicBezTo>
                    <a:pt x="288" y="400"/>
                    <a:pt x="288" y="399"/>
                    <a:pt x="288" y="399"/>
                  </a:cubicBezTo>
                  <a:cubicBezTo>
                    <a:pt x="291" y="388"/>
                    <a:pt x="291" y="388"/>
                    <a:pt x="291" y="388"/>
                  </a:cubicBezTo>
                  <a:cubicBezTo>
                    <a:pt x="291" y="388"/>
                    <a:pt x="291" y="388"/>
                    <a:pt x="292" y="388"/>
                  </a:cubicBezTo>
                  <a:cubicBezTo>
                    <a:pt x="295" y="380"/>
                    <a:pt x="310" y="381"/>
                    <a:pt x="317" y="381"/>
                  </a:cubicBezTo>
                  <a:cubicBezTo>
                    <a:pt x="320" y="381"/>
                    <a:pt x="325" y="381"/>
                    <a:pt x="330" y="381"/>
                  </a:cubicBezTo>
                  <a:cubicBezTo>
                    <a:pt x="331" y="382"/>
                    <a:pt x="332" y="382"/>
                    <a:pt x="333" y="382"/>
                  </a:cubicBezTo>
                  <a:cubicBezTo>
                    <a:pt x="333" y="382"/>
                    <a:pt x="333" y="382"/>
                    <a:pt x="333" y="382"/>
                  </a:cubicBezTo>
                  <a:cubicBezTo>
                    <a:pt x="335" y="383"/>
                    <a:pt x="337" y="384"/>
                    <a:pt x="338" y="385"/>
                  </a:cubicBezTo>
                  <a:cubicBezTo>
                    <a:pt x="338" y="385"/>
                    <a:pt x="338" y="385"/>
                    <a:pt x="338" y="385"/>
                  </a:cubicBezTo>
                  <a:cubicBezTo>
                    <a:pt x="338" y="386"/>
                    <a:pt x="338" y="386"/>
                    <a:pt x="338" y="386"/>
                  </a:cubicBezTo>
                  <a:cubicBezTo>
                    <a:pt x="338" y="386"/>
                    <a:pt x="338" y="386"/>
                    <a:pt x="338" y="386"/>
                  </a:cubicBezTo>
                  <a:cubicBezTo>
                    <a:pt x="339" y="387"/>
                    <a:pt x="339" y="388"/>
                    <a:pt x="339" y="388"/>
                  </a:cubicBezTo>
                  <a:cubicBezTo>
                    <a:pt x="339" y="389"/>
                    <a:pt x="339" y="389"/>
                    <a:pt x="339" y="389"/>
                  </a:cubicBezTo>
                  <a:cubicBezTo>
                    <a:pt x="339" y="389"/>
                    <a:pt x="339" y="389"/>
                    <a:pt x="339" y="389"/>
                  </a:cubicBezTo>
                  <a:cubicBezTo>
                    <a:pt x="338" y="391"/>
                    <a:pt x="338" y="393"/>
                    <a:pt x="338" y="395"/>
                  </a:cubicBezTo>
                  <a:cubicBezTo>
                    <a:pt x="336" y="402"/>
                    <a:pt x="336" y="402"/>
                    <a:pt x="336" y="402"/>
                  </a:cubicBezTo>
                  <a:cubicBezTo>
                    <a:pt x="336" y="403"/>
                    <a:pt x="336" y="404"/>
                    <a:pt x="335" y="404"/>
                  </a:cubicBezTo>
                  <a:cubicBezTo>
                    <a:pt x="335" y="405"/>
                    <a:pt x="335" y="405"/>
                    <a:pt x="335" y="405"/>
                  </a:cubicBezTo>
                  <a:cubicBezTo>
                    <a:pt x="335" y="405"/>
                    <a:pt x="334" y="405"/>
                    <a:pt x="334" y="405"/>
                  </a:cubicBezTo>
                  <a:cubicBezTo>
                    <a:pt x="334" y="405"/>
                    <a:pt x="334" y="406"/>
                    <a:pt x="334" y="406"/>
                  </a:cubicBezTo>
                  <a:cubicBezTo>
                    <a:pt x="332" y="407"/>
                    <a:pt x="329" y="408"/>
                    <a:pt x="327" y="409"/>
                  </a:cubicBezTo>
                  <a:cubicBezTo>
                    <a:pt x="327" y="409"/>
                    <a:pt x="327" y="409"/>
                    <a:pt x="327" y="409"/>
                  </a:cubicBezTo>
                  <a:cubicBezTo>
                    <a:pt x="327" y="409"/>
                    <a:pt x="327" y="409"/>
                    <a:pt x="327" y="409"/>
                  </a:cubicBezTo>
                  <a:cubicBezTo>
                    <a:pt x="327" y="409"/>
                    <a:pt x="326" y="409"/>
                    <a:pt x="325" y="409"/>
                  </a:cubicBezTo>
                  <a:cubicBezTo>
                    <a:pt x="325" y="409"/>
                    <a:pt x="325" y="409"/>
                    <a:pt x="324" y="409"/>
                  </a:cubicBezTo>
                  <a:cubicBezTo>
                    <a:pt x="324" y="409"/>
                    <a:pt x="323" y="409"/>
                    <a:pt x="322" y="409"/>
                  </a:cubicBezTo>
                  <a:cubicBezTo>
                    <a:pt x="322" y="409"/>
                    <a:pt x="322" y="409"/>
                    <a:pt x="322" y="409"/>
                  </a:cubicBezTo>
                  <a:cubicBezTo>
                    <a:pt x="298" y="409"/>
                    <a:pt x="298" y="409"/>
                    <a:pt x="298" y="409"/>
                  </a:cubicBezTo>
                  <a:cubicBezTo>
                    <a:pt x="295" y="409"/>
                    <a:pt x="292" y="409"/>
                    <a:pt x="289" y="407"/>
                  </a:cubicBezTo>
                  <a:cubicBezTo>
                    <a:pt x="289" y="407"/>
                    <a:pt x="289" y="407"/>
                    <a:pt x="289" y="407"/>
                  </a:cubicBezTo>
                  <a:close/>
                  <a:moveTo>
                    <a:pt x="320" y="369"/>
                  </a:moveTo>
                  <a:cubicBezTo>
                    <a:pt x="316" y="369"/>
                    <a:pt x="312" y="369"/>
                    <a:pt x="309" y="369"/>
                  </a:cubicBezTo>
                  <a:cubicBezTo>
                    <a:pt x="306" y="369"/>
                    <a:pt x="301" y="369"/>
                    <a:pt x="299" y="366"/>
                  </a:cubicBezTo>
                  <a:cubicBezTo>
                    <a:pt x="299" y="365"/>
                    <a:pt x="299" y="365"/>
                    <a:pt x="299" y="365"/>
                  </a:cubicBezTo>
                  <a:cubicBezTo>
                    <a:pt x="299" y="365"/>
                    <a:pt x="299" y="364"/>
                    <a:pt x="299" y="364"/>
                  </a:cubicBezTo>
                  <a:cubicBezTo>
                    <a:pt x="299" y="364"/>
                    <a:pt x="299" y="364"/>
                    <a:pt x="299" y="363"/>
                  </a:cubicBezTo>
                  <a:cubicBezTo>
                    <a:pt x="299" y="363"/>
                    <a:pt x="299" y="363"/>
                    <a:pt x="299" y="363"/>
                  </a:cubicBezTo>
                  <a:cubicBezTo>
                    <a:pt x="299" y="363"/>
                    <a:pt x="299" y="363"/>
                    <a:pt x="299" y="363"/>
                  </a:cubicBezTo>
                  <a:cubicBezTo>
                    <a:pt x="299" y="362"/>
                    <a:pt x="299" y="361"/>
                    <a:pt x="300" y="361"/>
                  </a:cubicBezTo>
                  <a:cubicBezTo>
                    <a:pt x="300" y="358"/>
                    <a:pt x="301" y="355"/>
                    <a:pt x="302" y="353"/>
                  </a:cubicBezTo>
                  <a:cubicBezTo>
                    <a:pt x="302" y="353"/>
                    <a:pt x="302" y="353"/>
                    <a:pt x="302" y="353"/>
                  </a:cubicBezTo>
                  <a:cubicBezTo>
                    <a:pt x="302" y="352"/>
                    <a:pt x="303" y="351"/>
                    <a:pt x="303" y="350"/>
                  </a:cubicBezTo>
                  <a:cubicBezTo>
                    <a:pt x="304" y="350"/>
                    <a:pt x="304" y="350"/>
                    <a:pt x="305" y="349"/>
                  </a:cubicBezTo>
                  <a:cubicBezTo>
                    <a:pt x="306" y="348"/>
                    <a:pt x="308" y="348"/>
                    <a:pt x="310" y="347"/>
                  </a:cubicBezTo>
                  <a:cubicBezTo>
                    <a:pt x="310" y="347"/>
                    <a:pt x="310" y="347"/>
                    <a:pt x="310" y="347"/>
                  </a:cubicBezTo>
                  <a:cubicBezTo>
                    <a:pt x="312" y="347"/>
                    <a:pt x="313" y="347"/>
                    <a:pt x="315" y="347"/>
                  </a:cubicBezTo>
                  <a:cubicBezTo>
                    <a:pt x="317" y="347"/>
                    <a:pt x="317" y="347"/>
                    <a:pt x="317" y="347"/>
                  </a:cubicBezTo>
                  <a:cubicBezTo>
                    <a:pt x="317" y="347"/>
                    <a:pt x="318" y="347"/>
                    <a:pt x="319" y="347"/>
                  </a:cubicBezTo>
                  <a:cubicBezTo>
                    <a:pt x="323" y="347"/>
                    <a:pt x="328" y="347"/>
                    <a:pt x="332" y="347"/>
                  </a:cubicBezTo>
                  <a:cubicBezTo>
                    <a:pt x="333" y="347"/>
                    <a:pt x="334" y="347"/>
                    <a:pt x="334" y="347"/>
                  </a:cubicBezTo>
                  <a:cubicBezTo>
                    <a:pt x="335" y="347"/>
                    <a:pt x="335" y="347"/>
                    <a:pt x="335" y="347"/>
                  </a:cubicBezTo>
                  <a:cubicBezTo>
                    <a:pt x="335" y="347"/>
                    <a:pt x="335" y="347"/>
                    <a:pt x="336" y="347"/>
                  </a:cubicBezTo>
                  <a:cubicBezTo>
                    <a:pt x="336" y="347"/>
                    <a:pt x="337" y="347"/>
                    <a:pt x="337" y="347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41" y="347"/>
                    <a:pt x="345" y="348"/>
                    <a:pt x="345" y="351"/>
                  </a:cubicBezTo>
                  <a:cubicBezTo>
                    <a:pt x="345" y="351"/>
                    <a:pt x="345" y="351"/>
                    <a:pt x="345" y="351"/>
                  </a:cubicBezTo>
                  <a:cubicBezTo>
                    <a:pt x="345" y="351"/>
                    <a:pt x="345" y="351"/>
                    <a:pt x="345" y="352"/>
                  </a:cubicBezTo>
                  <a:cubicBezTo>
                    <a:pt x="345" y="355"/>
                    <a:pt x="344" y="359"/>
                    <a:pt x="343" y="362"/>
                  </a:cubicBezTo>
                  <a:cubicBezTo>
                    <a:pt x="343" y="362"/>
                    <a:pt x="343" y="362"/>
                    <a:pt x="343" y="362"/>
                  </a:cubicBezTo>
                  <a:cubicBezTo>
                    <a:pt x="343" y="363"/>
                    <a:pt x="343" y="363"/>
                    <a:pt x="343" y="363"/>
                  </a:cubicBezTo>
                  <a:cubicBezTo>
                    <a:pt x="343" y="364"/>
                    <a:pt x="343" y="364"/>
                    <a:pt x="342" y="365"/>
                  </a:cubicBezTo>
                  <a:cubicBezTo>
                    <a:pt x="342" y="365"/>
                    <a:pt x="342" y="365"/>
                    <a:pt x="342" y="366"/>
                  </a:cubicBezTo>
                  <a:cubicBezTo>
                    <a:pt x="342" y="366"/>
                    <a:pt x="342" y="366"/>
                    <a:pt x="342" y="366"/>
                  </a:cubicBezTo>
                  <a:cubicBezTo>
                    <a:pt x="342" y="366"/>
                    <a:pt x="342" y="366"/>
                    <a:pt x="342" y="366"/>
                  </a:cubicBezTo>
                  <a:cubicBezTo>
                    <a:pt x="337" y="371"/>
                    <a:pt x="325" y="369"/>
                    <a:pt x="320" y="369"/>
                  </a:cubicBezTo>
                  <a:close/>
                  <a:moveTo>
                    <a:pt x="212" y="404"/>
                  </a:moveTo>
                  <a:cubicBezTo>
                    <a:pt x="212" y="404"/>
                    <a:pt x="212" y="403"/>
                    <a:pt x="212" y="403"/>
                  </a:cubicBezTo>
                  <a:cubicBezTo>
                    <a:pt x="213" y="403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1"/>
                    <a:pt x="214" y="401"/>
                    <a:pt x="214" y="400"/>
                  </a:cubicBezTo>
                  <a:cubicBezTo>
                    <a:pt x="216" y="396"/>
                    <a:pt x="217" y="393"/>
                    <a:pt x="219" y="389"/>
                  </a:cubicBezTo>
                  <a:cubicBezTo>
                    <a:pt x="219" y="389"/>
                    <a:pt x="219" y="389"/>
                    <a:pt x="219" y="389"/>
                  </a:cubicBezTo>
                  <a:cubicBezTo>
                    <a:pt x="219" y="389"/>
                    <a:pt x="219" y="389"/>
                    <a:pt x="219" y="389"/>
                  </a:cubicBezTo>
                  <a:cubicBezTo>
                    <a:pt x="220" y="388"/>
                    <a:pt x="220" y="388"/>
                    <a:pt x="220" y="388"/>
                  </a:cubicBezTo>
                  <a:cubicBezTo>
                    <a:pt x="220" y="388"/>
                    <a:pt x="220" y="388"/>
                    <a:pt x="220" y="387"/>
                  </a:cubicBezTo>
                  <a:cubicBezTo>
                    <a:pt x="220" y="387"/>
                    <a:pt x="220" y="387"/>
                    <a:pt x="221" y="387"/>
                  </a:cubicBezTo>
                  <a:cubicBezTo>
                    <a:pt x="226" y="380"/>
                    <a:pt x="238" y="382"/>
                    <a:pt x="245" y="382"/>
                  </a:cubicBezTo>
                  <a:cubicBezTo>
                    <a:pt x="245" y="382"/>
                    <a:pt x="245" y="382"/>
                    <a:pt x="245" y="382"/>
                  </a:cubicBezTo>
                  <a:cubicBezTo>
                    <a:pt x="247" y="382"/>
                    <a:pt x="253" y="381"/>
                    <a:pt x="258" y="382"/>
                  </a:cubicBezTo>
                  <a:cubicBezTo>
                    <a:pt x="259" y="382"/>
                    <a:pt x="261" y="382"/>
                    <a:pt x="262" y="382"/>
                  </a:cubicBezTo>
                  <a:cubicBezTo>
                    <a:pt x="263" y="382"/>
                    <a:pt x="264" y="383"/>
                    <a:pt x="264" y="383"/>
                  </a:cubicBezTo>
                  <a:cubicBezTo>
                    <a:pt x="266" y="384"/>
                    <a:pt x="267" y="385"/>
                    <a:pt x="267" y="387"/>
                  </a:cubicBezTo>
                  <a:cubicBezTo>
                    <a:pt x="267" y="387"/>
                    <a:pt x="267" y="387"/>
                    <a:pt x="267" y="387"/>
                  </a:cubicBezTo>
                  <a:cubicBezTo>
                    <a:pt x="267" y="387"/>
                    <a:pt x="267" y="387"/>
                    <a:pt x="267" y="388"/>
                  </a:cubicBezTo>
                  <a:cubicBezTo>
                    <a:pt x="267" y="388"/>
                    <a:pt x="267" y="388"/>
                    <a:pt x="267" y="388"/>
                  </a:cubicBezTo>
                  <a:cubicBezTo>
                    <a:pt x="262" y="402"/>
                    <a:pt x="262" y="402"/>
                    <a:pt x="262" y="402"/>
                  </a:cubicBezTo>
                  <a:cubicBezTo>
                    <a:pt x="262" y="403"/>
                    <a:pt x="261" y="404"/>
                    <a:pt x="260" y="405"/>
                  </a:cubicBezTo>
                  <a:cubicBezTo>
                    <a:pt x="259" y="406"/>
                    <a:pt x="258" y="407"/>
                    <a:pt x="256" y="407"/>
                  </a:cubicBezTo>
                  <a:cubicBezTo>
                    <a:pt x="256" y="407"/>
                    <a:pt x="256" y="407"/>
                    <a:pt x="256" y="407"/>
                  </a:cubicBezTo>
                  <a:cubicBezTo>
                    <a:pt x="254" y="408"/>
                    <a:pt x="252" y="409"/>
                    <a:pt x="250" y="409"/>
                  </a:cubicBezTo>
                  <a:cubicBezTo>
                    <a:pt x="249" y="409"/>
                    <a:pt x="249" y="409"/>
                    <a:pt x="249" y="409"/>
                  </a:cubicBezTo>
                  <a:cubicBezTo>
                    <a:pt x="249" y="409"/>
                    <a:pt x="249" y="409"/>
                    <a:pt x="248" y="409"/>
                  </a:cubicBezTo>
                  <a:cubicBezTo>
                    <a:pt x="244" y="410"/>
                    <a:pt x="240" y="409"/>
                    <a:pt x="235" y="409"/>
                  </a:cubicBezTo>
                  <a:cubicBezTo>
                    <a:pt x="231" y="409"/>
                    <a:pt x="227" y="410"/>
                    <a:pt x="222" y="410"/>
                  </a:cubicBezTo>
                  <a:cubicBezTo>
                    <a:pt x="219" y="410"/>
                    <a:pt x="215" y="409"/>
                    <a:pt x="213" y="406"/>
                  </a:cubicBezTo>
                  <a:cubicBezTo>
                    <a:pt x="213" y="406"/>
                    <a:pt x="213" y="406"/>
                    <a:pt x="213" y="406"/>
                  </a:cubicBezTo>
                  <a:cubicBezTo>
                    <a:pt x="213" y="406"/>
                    <a:pt x="213" y="406"/>
                    <a:pt x="213" y="406"/>
                  </a:cubicBezTo>
                  <a:cubicBezTo>
                    <a:pt x="213" y="405"/>
                    <a:pt x="213" y="405"/>
                    <a:pt x="212" y="405"/>
                  </a:cubicBezTo>
                  <a:cubicBezTo>
                    <a:pt x="212" y="405"/>
                    <a:pt x="212" y="405"/>
                    <a:pt x="212" y="405"/>
                  </a:cubicBezTo>
                  <a:cubicBezTo>
                    <a:pt x="212" y="405"/>
                    <a:pt x="212" y="405"/>
                    <a:pt x="212" y="405"/>
                  </a:cubicBezTo>
                  <a:cubicBezTo>
                    <a:pt x="212" y="404"/>
                    <a:pt x="212" y="404"/>
                    <a:pt x="212" y="404"/>
                  </a:cubicBezTo>
                  <a:close/>
                  <a:moveTo>
                    <a:pt x="212" y="359"/>
                  </a:moveTo>
                  <a:cubicBezTo>
                    <a:pt x="212" y="359"/>
                    <a:pt x="212" y="359"/>
                    <a:pt x="212" y="359"/>
                  </a:cubicBezTo>
                  <a:cubicBezTo>
                    <a:pt x="209" y="364"/>
                    <a:pt x="209" y="364"/>
                    <a:pt x="209" y="364"/>
                  </a:cubicBezTo>
                  <a:cubicBezTo>
                    <a:pt x="209" y="364"/>
                    <a:pt x="208" y="365"/>
                    <a:pt x="207" y="366"/>
                  </a:cubicBezTo>
                  <a:cubicBezTo>
                    <a:pt x="206" y="367"/>
                    <a:pt x="205" y="367"/>
                    <a:pt x="203" y="368"/>
                  </a:cubicBezTo>
                  <a:cubicBezTo>
                    <a:pt x="203" y="368"/>
                    <a:pt x="203" y="368"/>
                    <a:pt x="202" y="368"/>
                  </a:cubicBezTo>
                  <a:cubicBezTo>
                    <a:pt x="202" y="369"/>
                    <a:pt x="202" y="369"/>
                    <a:pt x="202" y="369"/>
                  </a:cubicBezTo>
                  <a:cubicBezTo>
                    <a:pt x="202" y="369"/>
                    <a:pt x="202" y="369"/>
                    <a:pt x="202" y="369"/>
                  </a:cubicBezTo>
                  <a:cubicBezTo>
                    <a:pt x="201" y="369"/>
                    <a:pt x="200" y="369"/>
                    <a:pt x="199" y="369"/>
                  </a:cubicBezTo>
                  <a:cubicBezTo>
                    <a:pt x="197" y="370"/>
                    <a:pt x="196" y="370"/>
                    <a:pt x="194" y="370"/>
                  </a:cubicBezTo>
                  <a:cubicBezTo>
                    <a:pt x="189" y="370"/>
                    <a:pt x="189" y="370"/>
                    <a:pt x="189" y="370"/>
                  </a:cubicBezTo>
                  <a:cubicBezTo>
                    <a:pt x="189" y="370"/>
                    <a:pt x="189" y="370"/>
                    <a:pt x="189" y="370"/>
                  </a:cubicBezTo>
                  <a:cubicBezTo>
                    <a:pt x="184" y="370"/>
                    <a:pt x="178" y="370"/>
                    <a:pt x="172" y="370"/>
                  </a:cubicBezTo>
                  <a:cubicBezTo>
                    <a:pt x="170" y="370"/>
                    <a:pt x="165" y="369"/>
                    <a:pt x="164" y="366"/>
                  </a:cubicBezTo>
                  <a:cubicBezTo>
                    <a:pt x="164" y="366"/>
                    <a:pt x="164" y="365"/>
                    <a:pt x="164" y="365"/>
                  </a:cubicBezTo>
                  <a:cubicBezTo>
                    <a:pt x="165" y="364"/>
                    <a:pt x="166" y="362"/>
                    <a:pt x="166" y="362"/>
                  </a:cubicBezTo>
                  <a:cubicBezTo>
                    <a:pt x="168" y="358"/>
                    <a:pt x="170" y="355"/>
                    <a:pt x="173" y="352"/>
                  </a:cubicBezTo>
                  <a:cubicBezTo>
                    <a:pt x="173" y="352"/>
                    <a:pt x="173" y="352"/>
                    <a:pt x="173" y="352"/>
                  </a:cubicBezTo>
                  <a:cubicBezTo>
                    <a:pt x="173" y="352"/>
                    <a:pt x="173" y="352"/>
                    <a:pt x="173" y="352"/>
                  </a:cubicBezTo>
                  <a:cubicBezTo>
                    <a:pt x="180" y="345"/>
                    <a:pt x="193" y="347"/>
                    <a:pt x="201" y="347"/>
                  </a:cubicBezTo>
                  <a:cubicBezTo>
                    <a:pt x="205" y="347"/>
                    <a:pt x="210" y="346"/>
                    <a:pt x="213" y="348"/>
                  </a:cubicBezTo>
                  <a:cubicBezTo>
                    <a:pt x="213" y="348"/>
                    <a:pt x="213" y="348"/>
                    <a:pt x="213" y="348"/>
                  </a:cubicBezTo>
                  <a:cubicBezTo>
                    <a:pt x="214" y="348"/>
                    <a:pt x="214" y="348"/>
                    <a:pt x="214" y="348"/>
                  </a:cubicBezTo>
                  <a:cubicBezTo>
                    <a:pt x="214" y="348"/>
                    <a:pt x="214" y="349"/>
                    <a:pt x="214" y="349"/>
                  </a:cubicBezTo>
                  <a:cubicBezTo>
                    <a:pt x="215" y="349"/>
                    <a:pt x="216" y="350"/>
                    <a:pt x="216" y="350"/>
                  </a:cubicBezTo>
                  <a:cubicBezTo>
                    <a:pt x="216" y="351"/>
                    <a:pt x="216" y="352"/>
                    <a:pt x="215" y="353"/>
                  </a:cubicBezTo>
                  <a:cubicBezTo>
                    <a:pt x="215" y="353"/>
                    <a:pt x="215" y="353"/>
                    <a:pt x="215" y="353"/>
                  </a:cubicBezTo>
                  <a:cubicBezTo>
                    <a:pt x="214" y="355"/>
                    <a:pt x="213" y="357"/>
                    <a:pt x="212" y="359"/>
                  </a:cubicBezTo>
                  <a:close/>
                  <a:moveTo>
                    <a:pt x="266" y="369"/>
                  </a:moveTo>
                  <a:cubicBezTo>
                    <a:pt x="266" y="369"/>
                    <a:pt x="265" y="369"/>
                    <a:pt x="264" y="369"/>
                  </a:cubicBezTo>
                  <a:cubicBezTo>
                    <a:pt x="264" y="369"/>
                    <a:pt x="264" y="370"/>
                    <a:pt x="264" y="370"/>
                  </a:cubicBezTo>
                  <a:cubicBezTo>
                    <a:pt x="261" y="370"/>
                    <a:pt x="258" y="370"/>
                    <a:pt x="254" y="370"/>
                  </a:cubicBezTo>
                  <a:cubicBezTo>
                    <a:pt x="240" y="370"/>
                    <a:pt x="240" y="370"/>
                    <a:pt x="240" y="370"/>
                  </a:cubicBezTo>
                  <a:cubicBezTo>
                    <a:pt x="238" y="370"/>
                    <a:pt x="233" y="369"/>
                    <a:pt x="231" y="366"/>
                  </a:cubicBezTo>
                  <a:cubicBezTo>
                    <a:pt x="231" y="366"/>
                    <a:pt x="231" y="365"/>
                    <a:pt x="231" y="365"/>
                  </a:cubicBezTo>
                  <a:cubicBezTo>
                    <a:pt x="231" y="365"/>
                    <a:pt x="231" y="365"/>
                    <a:pt x="231" y="364"/>
                  </a:cubicBezTo>
                  <a:cubicBezTo>
                    <a:pt x="232" y="363"/>
                    <a:pt x="233" y="362"/>
                    <a:pt x="233" y="361"/>
                  </a:cubicBezTo>
                  <a:cubicBezTo>
                    <a:pt x="234" y="358"/>
                    <a:pt x="235" y="354"/>
                    <a:pt x="238" y="352"/>
                  </a:cubicBezTo>
                  <a:cubicBezTo>
                    <a:pt x="238" y="351"/>
                    <a:pt x="238" y="351"/>
                    <a:pt x="238" y="351"/>
                  </a:cubicBezTo>
                  <a:cubicBezTo>
                    <a:pt x="238" y="351"/>
                    <a:pt x="238" y="351"/>
                    <a:pt x="238" y="351"/>
                  </a:cubicBezTo>
                  <a:cubicBezTo>
                    <a:pt x="239" y="351"/>
                    <a:pt x="239" y="351"/>
                    <a:pt x="239" y="351"/>
                  </a:cubicBezTo>
                  <a:cubicBezTo>
                    <a:pt x="239" y="350"/>
                    <a:pt x="239" y="350"/>
                    <a:pt x="239" y="350"/>
                  </a:cubicBezTo>
                  <a:cubicBezTo>
                    <a:pt x="239" y="350"/>
                    <a:pt x="239" y="350"/>
                    <a:pt x="239" y="350"/>
                  </a:cubicBezTo>
                  <a:cubicBezTo>
                    <a:pt x="241" y="349"/>
                    <a:pt x="244" y="348"/>
                    <a:pt x="246" y="348"/>
                  </a:cubicBezTo>
                  <a:cubicBezTo>
                    <a:pt x="246" y="348"/>
                    <a:pt x="246" y="347"/>
                    <a:pt x="247" y="347"/>
                  </a:cubicBezTo>
                  <a:cubicBezTo>
                    <a:pt x="248" y="347"/>
                    <a:pt x="249" y="347"/>
                    <a:pt x="251" y="347"/>
                  </a:cubicBezTo>
                  <a:cubicBezTo>
                    <a:pt x="259" y="347"/>
                    <a:pt x="259" y="347"/>
                    <a:pt x="259" y="347"/>
                  </a:cubicBezTo>
                  <a:cubicBezTo>
                    <a:pt x="262" y="347"/>
                    <a:pt x="265" y="347"/>
                    <a:pt x="267" y="347"/>
                  </a:cubicBezTo>
                  <a:cubicBezTo>
                    <a:pt x="271" y="347"/>
                    <a:pt x="276" y="346"/>
                    <a:pt x="279" y="349"/>
                  </a:cubicBezTo>
                  <a:cubicBezTo>
                    <a:pt x="279" y="349"/>
                    <a:pt x="280" y="349"/>
                    <a:pt x="280" y="350"/>
                  </a:cubicBezTo>
                  <a:cubicBezTo>
                    <a:pt x="280" y="350"/>
                    <a:pt x="280" y="350"/>
                    <a:pt x="280" y="350"/>
                  </a:cubicBezTo>
                  <a:cubicBezTo>
                    <a:pt x="280" y="350"/>
                    <a:pt x="280" y="350"/>
                    <a:pt x="280" y="350"/>
                  </a:cubicBezTo>
                  <a:cubicBezTo>
                    <a:pt x="280" y="350"/>
                    <a:pt x="280" y="350"/>
                    <a:pt x="280" y="350"/>
                  </a:cubicBezTo>
                  <a:cubicBezTo>
                    <a:pt x="280" y="351"/>
                    <a:pt x="280" y="351"/>
                    <a:pt x="280" y="352"/>
                  </a:cubicBezTo>
                  <a:cubicBezTo>
                    <a:pt x="280" y="355"/>
                    <a:pt x="278" y="359"/>
                    <a:pt x="277" y="361"/>
                  </a:cubicBezTo>
                  <a:cubicBezTo>
                    <a:pt x="277" y="361"/>
                    <a:pt x="277" y="361"/>
                    <a:pt x="277" y="361"/>
                  </a:cubicBezTo>
                  <a:cubicBezTo>
                    <a:pt x="277" y="362"/>
                    <a:pt x="277" y="362"/>
                    <a:pt x="276" y="363"/>
                  </a:cubicBezTo>
                  <a:cubicBezTo>
                    <a:pt x="276" y="363"/>
                    <a:pt x="276" y="363"/>
                    <a:pt x="276" y="363"/>
                  </a:cubicBezTo>
                  <a:cubicBezTo>
                    <a:pt x="276" y="364"/>
                    <a:pt x="276" y="364"/>
                    <a:pt x="276" y="364"/>
                  </a:cubicBezTo>
                  <a:cubicBezTo>
                    <a:pt x="276" y="364"/>
                    <a:pt x="276" y="364"/>
                    <a:pt x="276" y="364"/>
                  </a:cubicBezTo>
                  <a:cubicBezTo>
                    <a:pt x="276" y="364"/>
                    <a:pt x="275" y="365"/>
                    <a:pt x="275" y="365"/>
                  </a:cubicBezTo>
                  <a:cubicBezTo>
                    <a:pt x="275" y="365"/>
                    <a:pt x="275" y="365"/>
                    <a:pt x="275" y="365"/>
                  </a:cubicBezTo>
                  <a:cubicBezTo>
                    <a:pt x="275" y="365"/>
                    <a:pt x="275" y="365"/>
                    <a:pt x="275" y="365"/>
                  </a:cubicBezTo>
                  <a:cubicBezTo>
                    <a:pt x="275" y="366"/>
                    <a:pt x="275" y="366"/>
                    <a:pt x="275" y="366"/>
                  </a:cubicBezTo>
                  <a:cubicBezTo>
                    <a:pt x="274" y="366"/>
                    <a:pt x="274" y="367"/>
                    <a:pt x="273" y="367"/>
                  </a:cubicBezTo>
                  <a:cubicBezTo>
                    <a:pt x="273" y="367"/>
                    <a:pt x="272" y="367"/>
                    <a:pt x="272" y="368"/>
                  </a:cubicBezTo>
                  <a:cubicBezTo>
                    <a:pt x="271" y="368"/>
                    <a:pt x="271" y="368"/>
                    <a:pt x="271" y="368"/>
                  </a:cubicBezTo>
                  <a:cubicBezTo>
                    <a:pt x="271" y="368"/>
                    <a:pt x="271" y="368"/>
                    <a:pt x="271" y="368"/>
                  </a:cubicBezTo>
                  <a:cubicBezTo>
                    <a:pt x="269" y="369"/>
                    <a:pt x="268" y="369"/>
                    <a:pt x="266" y="369"/>
                  </a:cubicBezTo>
                  <a:close/>
                  <a:moveTo>
                    <a:pt x="172" y="430"/>
                  </a:moveTo>
                  <a:cubicBezTo>
                    <a:pt x="172" y="430"/>
                    <a:pt x="172" y="430"/>
                    <a:pt x="172" y="430"/>
                  </a:cubicBezTo>
                  <a:cubicBezTo>
                    <a:pt x="172" y="433"/>
                    <a:pt x="169" y="437"/>
                    <a:pt x="167" y="439"/>
                  </a:cubicBezTo>
                  <a:cubicBezTo>
                    <a:pt x="167" y="439"/>
                    <a:pt x="167" y="439"/>
                    <a:pt x="167" y="439"/>
                  </a:cubicBezTo>
                  <a:cubicBezTo>
                    <a:pt x="165" y="443"/>
                    <a:pt x="164" y="447"/>
                    <a:pt x="161" y="450"/>
                  </a:cubicBezTo>
                  <a:cubicBezTo>
                    <a:pt x="161" y="450"/>
                    <a:pt x="161" y="450"/>
                    <a:pt x="161" y="451"/>
                  </a:cubicBezTo>
                  <a:cubicBezTo>
                    <a:pt x="160" y="451"/>
                    <a:pt x="160" y="451"/>
                    <a:pt x="160" y="451"/>
                  </a:cubicBezTo>
                  <a:cubicBezTo>
                    <a:pt x="160" y="451"/>
                    <a:pt x="160" y="451"/>
                    <a:pt x="160" y="452"/>
                  </a:cubicBezTo>
                  <a:cubicBezTo>
                    <a:pt x="159" y="452"/>
                    <a:pt x="159" y="452"/>
                    <a:pt x="159" y="452"/>
                  </a:cubicBezTo>
                  <a:cubicBezTo>
                    <a:pt x="159" y="452"/>
                    <a:pt x="159" y="452"/>
                    <a:pt x="159" y="452"/>
                  </a:cubicBezTo>
                  <a:cubicBezTo>
                    <a:pt x="156" y="455"/>
                    <a:pt x="153" y="456"/>
                    <a:pt x="150" y="457"/>
                  </a:cubicBezTo>
                  <a:cubicBezTo>
                    <a:pt x="149" y="457"/>
                    <a:pt x="149" y="457"/>
                    <a:pt x="149" y="458"/>
                  </a:cubicBezTo>
                  <a:cubicBezTo>
                    <a:pt x="146" y="458"/>
                    <a:pt x="144" y="458"/>
                    <a:pt x="142" y="458"/>
                  </a:cubicBezTo>
                  <a:cubicBezTo>
                    <a:pt x="141" y="458"/>
                    <a:pt x="141" y="458"/>
                    <a:pt x="141" y="458"/>
                  </a:cubicBezTo>
                  <a:cubicBezTo>
                    <a:pt x="141" y="458"/>
                    <a:pt x="141" y="458"/>
                    <a:pt x="141" y="458"/>
                  </a:cubicBezTo>
                  <a:cubicBezTo>
                    <a:pt x="132" y="458"/>
                    <a:pt x="124" y="458"/>
                    <a:pt x="115" y="458"/>
                  </a:cubicBezTo>
                  <a:cubicBezTo>
                    <a:pt x="114" y="458"/>
                    <a:pt x="114" y="458"/>
                    <a:pt x="113" y="458"/>
                  </a:cubicBezTo>
                  <a:cubicBezTo>
                    <a:pt x="112" y="458"/>
                    <a:pt x="111" y="458"/>
                    <a:pt x="110" y="458"/>
                  </a:cubicBezTo>
                  <a:cubicBezTo>
                    <a:pt x="109" y="457"/>
                    <a:pt x="107" y="456"/>
                    <a:pt x="107" y="456"/>
                  </a:cubicBezTo>
                  <a:cubicBezTo>
                    <a:pt x="106" y="455"/>
                    <a:pt x="106" y="453"/>
                    <a:pt x="106" y="452"/>
                  </a:cubicBezTo>
                  <a:cubicBezTo>
                    <a:pt x="106" y="451"/>
                    <a:pt x="106" y="451"/>
                    <a:pt x="107" y="450"/>
                  </a:cubicBezTo>
                  <a:cubicBezTo>
                    <a:pt x="107" y="449"/>
                    <a:pt x="107" y="449"/>
                    <a:pt x="107" y="449"/>
                  </a:cubicBezTo>
                  <a:cubicBezTo>
                    <a:pt x="107" y="449"/>
                    <a:pt x="107" y="449"/>
                    <a:pt x="107" y="449"/>
                  </a:cubicBezTo>
                  <a:cubicBezTo>
                    <a:pt x="107" y="448"/>
                    <a:pt x="107" y="448"/>
                    <a:pt x="107" y="448"/>
                  </a:cubicBezTo>
                  <a:cubicBezTo>
                    <a:pt x="107" y="448"/>
                    <a:pt x="107" y="448"/>
                    <a:pt x="107" y="448"/>
                  </a:cubicBezTo>
                  <a:cubicBezTo>
                    <a:pt x="109" y="445"/>
                    <a:pt x="112" y="442"/>
                    <a:pt x="114" y="439"/>
                  </a:cubicBezTo>
                  <a:cubicBezTo>
                    <a:pt x="116" y="436"/>
                    <a:pt x="117" y="433"/>
                    <a:pt x="119" y="431"/>
                  </a:cubicBezTo>
                  <a:cubicBezTo>
                    <a:pt x="120" y="431"/>
                    <a:pt x="120" y="430"/>
                    <a:pt x="120" y="430"/>
                  </a:cubicBezTo>
                  <a:cubicBezTo>
                    <a:pt x="120" y="430"/>
                    <a:pt x="120" y="430"/>
                    <a:pt x="120" y="430"/>
                  </a:cubicBezTo>
                  <a:cubicBezTo>
                    <a:pt x="121" y="430"/>
                    <a:pt x="121" y="429"/>
                    <a:pt x="122" y="429"/>
                  </a:cubicBezTo>
                  <a:cubicBezTo>
                    <a:pt x="122" y="429"/>
                    <a:pt x="122" y="429"/>
                    <a:pt x="122" y="429"/>
                  </a:cubicBezTo>
                  <a:cubicBezTo>
                    <a:pt x="122" y="429"/>
                    <a:pt x="122" y="429"/>
                    <a:pt x="122" y="429"/>
                  </a:cubicBezTo>
                  <a:cubicBezTo>
                    <a:pt x="125" y="426"/>
                    <a:pt x="128" y="425"/>
                    <a:pt x="132" y="424"/>
                  </a:cubicBezTo>
                  <a:cubicBezTo>
                    <a:pt x="132" y="424"/>
                    <a:pt x="132" y="424"/>
                    <a:pt x="132" y="424"/>
                  </a:cubicBezTo>
                  <a:cubicBezTo>
                    <a:pt x="132" y="424"/>
                    <a:pt x="132" y="424"/>
                    <a:pt x="132" y="424"/>
                  </a:cubicBezTo>
                  <a:cubicBezTo>
                    <a:pt x="133" y="424"/>
                    <a:pt x="133" y="424"/>
                    <a:pt x="134" y="424"/>
                  </a:cubicBezTo>
                  <a:cubicBezTo>
                    <a:pt x="135" y="424"/>
                    <a:pt x="135" y="424"/>
                    <a:pt x="135" y="424"/>
                  </a:cubicBezTo>
                  <a:cubicBezTo>
                    <a:pt x="136" y="424"/>
                    <a:pt x="136" y="424"/>
                    <a:pt x="137" y="424"/>
                  </a:cubicBezTo>
                  <a:cubicBezTo>
                    <a:pt x="137" y="423"/>
                    <a:pt x="137" y="423"/>
                    <a:pt x="138" y="423"/>
                  </a:cubicBezTo>
                  <a:cubicBezTo>
                    <a:pt x="138" y="423"/>
                    <a:pt x="138" y="423"/>
                    <a:pt x="138" y="423"/>
                  </a:cubicBezTo>
                  <a:cubicBezTo>
                    <a:pt x="138" y="423"/>
                    <a:pt x="138" y="423"/>
                    <a:pt x="138" y="423"/>
                  </a:cubicBezTo>
                  <a:cubicBezTo>
                    <a:pt x="146" y="423"/>
                    <a:pt x="153" y="423"/>
                    <a:pt x="161" y="423"/>
                  </a:cubicBezTo>
                  <a:cubicBezTo>
                    <a:pt x="161" y="423"/>
                    <a:pt x="161" y="423"/>
                    <a:pt x="161" y="423"/>
                  </a:cubicBezTo>
                  <a:cubicBezTo>
                    <a:pt x="163" y="423"/>
                    <a:pt x="163" y="423"/>
                    <a:pt x="163" y="423"/>
                  </a:cubicBezTo>
                  <a:cubicBezTo>
                    <a:pt x="165" y="423"/>
                    <a:pt x="166" y="424"/>
                    <a:pt x="167" y="424"/>
                  </a:cubicBezTo>
                  <a:cubicBezTo>
                    <a:pt x="168" y="424"/>
                    <a:pt x="168" y="424"/>
                    <a:pt x="169" y="425"/>
                  </a:cubicBezTo>
                  <a:cubicBezTo>
                    <a:pt x="169" y="425"/>
                    <a:pt x="169" y="425"/>
                    <a:pt x="169" y="425"/>
                  </a:cubicBezTo>
                  <a:cubicBezTo>
                    <a:pt x="169" y="425"/>
                    <a:pt x="169" y="425"/>
                    <a:pt x="170" y="425"/>
                  </a:cubicBezTo>
                  <a:cubicBezTo>
                    <a:pt x="172" y="426"/>
                    <a:pt x="173" y="428"/>
                    <a:pt x="172" y="430"/>
                  </a:cubicBezTo>
                  <a:close/>
                  <a:moveTo>
                    <a:pt x="188" y="402"/>
                  </a:moveTo>
                  <a:cubicBezTo>
                    <a:pt x="188" y="402"/>
                    <a:pt x="188" y="402"/>
                    <a:pt x="188" y="402"/>
                  </a:cubicBezTo>
                  <a:cubicBezTo>
                    <a:pt x="188" y="402"/>
                    <a:pt x="188" y="402"/>
                    <a:pt x="188" y="402"/>
                  </a:cubicBezTo>
                  <a:cubicBezTo>
                    <a:pt x="188" y="403"/>
                    <a:pt x="187" y="403"/>
                    <a:pt x="187" y="404"/>
                  </a:cubicBezTo>
                  <a:cubicBezTo>
                    <a:pt x="187" y="404"/>
                    <a:pt x="187" y="404"/>
                    <a:pt x="187" y="404"/>
                  </a:cubicBezTo>
                  <a:cubicBezTo>
                    <a:pt x="185" y="406"/>
                    <a:pt x="182" y="407"/>
                    <a:pt x="179" y="408"/>
                  </a:cubicBezTo>
                  <a:cubicBezTo>
                    <a:pt x="179" y="408"/>
                    <a:pt x="179" y="408"/>
                    <a:pt x="179" y="408"/>
                  </a:cubicBezTo>
                  <a:cubicBezTo>
                    <a:pt x="179" y="409"/>
                    <a:pt x="178" y="409"/>
                    <a:pt x="178" y="409"/>
                  </a:cubicBezTo>
                  <a:cubicBezTo>
                    <a:pt x="177" y="409"/>
                    <a:pt x="177" y="409"/>
                    <a:pt x="177" y="409"/>
                  </a:cubicBezTo>
                  <a:cubicBezTo>
                    <a:pt x="177" y="409"/>
                    <a:pt x="177" y="409"/>
                    <a:pt x="176" y="409"/>
                  </a:cubicBezTo>
                  <a:cubicBezTo>
                    <a:pt x="174" y="409"/>
                    <a:pt x="172" y="410"/>
                    <a:pt x="171" y="410"/>
                  </a:cubicBezTo>
                  <a:cubicBezTo>
                    <a:pt x="170" y="410"/>
                    <a:pt x="170" y="410"/>
                    <a:pt x="170" y="410"/>
                  </a:cubicBezTo>
                  <a:cubicBezTo>
                    <a:pt x="167" y="410"/>
                    <a:pt x="164" y="410"/>
                    <a:pt x="161" y="410"/>
                  </a:cubicBezTo>
                  <a:cubicBezTo>
                    <a:pt x="156" y="410"/>
                    <a:pt x="151" y="410"/>
                    <a:pt x="146" y="410"/>
                  </a:cubicBezTo>
                  <a:cubicBezTo>
                    <a:pt x="146" y="410"/>
                    <a:pt x="145" y="410"/>
                    <a:pt x="144" y="410"/>
                  </a:cubicBezTo>
                  <a:cubicBezTo>
                    <a:pt x="144" y="410"/>
                    <a:pt x="144" y="410"/>
                    <a:pt x="144" y="410"/>
                  </a:cubicBezTo>
                  <a:cubicBezTo>
                    <a:pt x="143" y="409"/>
                    <a:pt x="143" y="409"/>
                    <a:pt x="142" y="409"/>
                  </a:cubicBezTo>
                  <a:cubicBezTo>
                    <a:pt x="142" y="409"/>
                    <a:pt x="142" y="409"/>
                    <a:pt x="142" y="409"/>
                  </a:cubicBezTo>
                  <a:cubicBezTo>
                    <a:pt x="142" y="409"/>
                    <a:pt x="142" y="409"/>
                    <a:pt x="142" y="409"/>
                  </a:cubicBezTo>
                  <a:cubicBezTo>
                    <a:pt x="140" y="409"/>
                    <a:pt x="138" y="407"/>
                    <a:pt x="138" y="405"/>
                  </a:cubicBezTo>
                  <a:cubicBezTo>
                    <a:pt x="138" y="405"/>
                    <a:pt x="138" y="404"/>
                    <a:pt x="138" y="404"/>
                  </a:cubicBezTo>
                  <a:cubicBezTo>
                    <a:pt x="138" y="404"/>
                    <a:pt x="138" y="404"/>
                    <a:pt x="138" y="403"/>
                  </a:cubicBezTo>
                  <a:cubicBezTo>
                    <a:pt x="138" y="403"/>
                    <a:pt x="138" y="403"/>
                    <a:pt x="139" y="402"/>
                  </a:cubicBezTo>
                  <a:cubicBezTo>
                    <a:pt x="139" y="402"/>
                    <a:pt x="139" y="402"/>
                    <a:pt x="139" y="402"/>
                  </a:cubicBezTo>
                  <a:cubicBezTo>
                    <a:pt x="139" y="402"/>
                    <a:pt x="139" y="402"/>
                    <a:pt x="139" y="402"/>
                  </a:cubicBezTo>
                  <a:cubicBezTo>
                    <a:pt x="139" y="402"/>
                    <a:pt x="139" y="401"/>
                    <a:pt x="140" y="401"/>
                  </a:cubicBezTo>
                  <a:cubicBezTo>
                    <a:pt x="142" y="397"/>
                    <a:pt x="144" y="394"/>
                    <a:pt x="147" y="390"/>
                  </a:cubicBezTo>
                  <a:cubicBezTo>
                    <a:pt x="147" y="390"/>
                    <a:pt x="147" y="390"/>
                    <a:pt x="147" y="390"/>
                  </a:cubicBezTo>
                  <a:cubicBezTo>
                    <a:pt x="148" y="389"/>
                    <a:pt x="148" y="389"/>
                    <a:pt x="148" y="389"/>
                  </a:cubicBezTo>
                  <a:cubicBezTo>
                    <a:pt x="149" y="388"/>
                    <a:pt x="149" y="387"/>
                    <a:pt x="151" y="386"/>
                  </a:cubicBezTo>
                  <a:cubicBezTo>
                    <a:pt x="151" y="385"/>
                    <a:pt x="152" y="385"/>
                    <a:pt x="153" y="385"/>
                  </a:cubicBezTo>
                  <a:cubicBezTo>
                    <a:pt x="153" y="384"/>
                    <a:pt x="154" y="384"/>
                    <a:pt x="154" y="384"/>
                  </a:cubicBezTo>
                  <a:cubicBezTo>
                    <a:pt x="154" y="384"/>
                    <a:pt x="154" y="384"/>
                    <a:pt x="155" y="384"/>
                  </a:cubicBezTo>
                  <a:cubicBezTo>
                    <a:pt x="155" y="384"/>
                    <a:pt x="155" y="384"/>
                    <a:pt x="155" y="384"/>
                  </a:cubicBezTo>
                  <a:cubicBezTo>
                    <a:pt x="155" y="384"/>
                    <a:pt x="155" y="384"/>
                    <a:pt x="156" y="383"/>
                  </a:cubicBezTo>
                  <a:cubicBezTo>
                    <a:pt x="157" y="383"/>
                    <a:pt x="158" y="383"/>
                    <a:pt x="160" y="382"/>
                  </a:cubicBezTo>
                  <a:cubicBezTo>
                    <a:pt x="161" y="382"/>
                    <a:pt x="163" y="382"/>
                    <a:pt x="165" y="382"/>
                  </a:cubicBezTo>
                  <a:cubicBezTo>
                    <a:pt x="169" y="382"/>
                    <a:pt x="169" y="382"/>
                    <a:pt x="169" y="382"/>
                  </a:cubicBezTo>
                  <a:cubicBezTo>
                    <a:pt x="170" y="382"/>
                    <a:pt x="171" y="382"/>
                    <a:pt x="172" y="382"/>
                  </a:cubicBezTo>
                  <a:cubicBezTo>
                    <a:pt x="177" y="382"/>
                    <a:pt x="181" y="382"/>
                    <a:pt x="185" y="382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87" y="382"/>
                    <a:pt x="187" y="382"/>
                    <a:pt x="187" y="382"/>
                  </a:cubicBezTo>
                  <a:cubicBezTo>
                    <a:pt x="189" y="382"/>
                    <a:pt x="190" y="382"/>
                    <a:pt x="191" y="382"/>
                  </a:cubicBezTo>
                  <a:cubicBezTo>
                    <a:pt x="193" y="383"/>
                    <a:pt x="193" y="383"/>
                    <a:pt x="194" y="383"/>
                  </a:cubicBezTo>
                  <a:cubicBezTo>
                    <a:pt x="196" y="384"/>
                    <a:pt x="197" y="386"/>
                    <a:pt x="196" y="389"/>
                  </a:cubicBezTo>
                  <a:cubicBezTo>
                    <a:pt x="194" y="392"/>
                    <a:pt x="192" y="395"/>
                    <a:pt x="190" y="398"/>
                  </a:cubicBezTo>
                  <a:cubicBezTo>
                    <a:pt x="188" y="402"/>
                    <a:pt x="188" y="402"/>
                    <a:pt x="188" y="402"/>
                  </a:cubicBezTo>
                  <a:cubicBezTo>
                    <a:pt x="188" y="402"/>
                    <a:pt x="188" y="402"/>
                    <a:pt x="188" y="402"/>
                  </a:cubicBezTo>
                  <a:close/>
                  <a:moveTo>
                    <a:pt x="411" y="448"/>
                  </a:moveTo>
                  <a:cubicBezTo>
                    <a:pt x="411" y="449"/>
                    <a:pt x="411" y="449"/>
                    <a:pt x="411" y="450"/>
                  </a:cubicBezTo>
                  <a:cubicBezTo>
                    <a:pt x="411" y="450"/>
                    <a:pt x="411" y="450"/>
                    <a:pt x="411" y="450"/>
                  </a:cubicBezTo>
                  <a:cubicBezTo>
                    <a:pt x="411" y="451"/>
                    <a:pt x="411" y="451"/>
                    <a:pt x="410" y="451"/>
                  </a:cubicBezTo>
                  <a:cubicBezTo>
                    <a:pt x="410" y="451"/>
                    <a:pt x="410" y="451"/>
                    <a:pt x="410" y="452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10" y="452"/>
                    <a:pt x="409" y="453"/>
                    <a:pt x="409" y="453"/>
                  </a:cubicBezTo>
                  <a:cubicBezTo>
                    <a:pt x="409" y="453"/>
                    <a:pt x="409" y="453"/>
                    <a:pt x="409" y="453"/>
                  </a:cubicBezTo>
                  <a:cubicBezTo>
                    <a:pt x="408" y="454"/>
                    <a:pt x="408" y="454"/>
                    <a:pt x="407" y="455"/>
                  </a:cubicBezTo>
                  <a:cubicBezTo>
                    <a:pt x="407" y="455"/>
                    <a:pt x="407" y="455"/>
                    <a:pt x="407" y="455"/>
                  </a:cubicBezTo>
                  <a:cubicBezTo>
                    <a:pt x="407" y="455"/>
                    <a:pt x="407" y="455"/>
                    <a:pt x="407" y="455"/>
                  </a:cubicBezTo>
                  <a:cubicBezTo>
                    <a:pt x="406" y="455"/>
                    <a:pt x="406" y="456"/>
                    <a:pt x="405" y="456"/>
                  </a:cubicBezTo>
                  <a:cubicBezTo>
                    <a:pt x="405" y="456"/>
                    <a:pt x="405" y="456"/>
                    <a:pt x="405" y="456"/>
                  </a:cubicBezTo>
                  <a:cubicBezTo>
                    <a:pt x="404" y="456"/>
                    <a:pt x="404" y="456"/>
                    <a:pt x="404" y="456"/>
                  </a:cubicBezTo>
                  <a:cubicBezTo>
                    <a:pt x="403" y="456"/>
                    <a:pt x="403" y="457"/>
                    <a:pt x="403" y="457"/>
                  </a:cubicBezTo>
                  <a:cubicBezTo>
                    <a:pt x="403" y="457"/>
                    <a:pt x="403" y="457"/>
                    <a:pt x="402" y="457"/>
                  </a:cubicBezTo>
                  <a:cubicBezTo>
                    <a:pt x="402" y="457"/>
                    <a:pt x="402" y="457"/>
                    <a:pt x="402" y="457"/>
                  </a:cubicBezTo>
                  <a:cubicBezTo>
                    <a:pt x="402" y="457"/>
                    <a:pt x="401" y="457"/>
                    <a:pt x="400" y="457"/>
                  </a:cubicBezTo>
                  <a:cubicBezTo>
                    <a:pt x="400" y="457"/>
                    <a:pt x="399" y="457"/>
                    <a:pt x="399" y="457"/>
                  </a:cubicBezTo>
                  <a:cubicBezTo>
                    <a:pt x="398" y="458"/>
                    <a:pt x="398" y="458"/>
                    <a:pt x="397" y="458"/>
                  </a:cubicBezTo>
                  <a:cubicBezTo>
                    <a:pt x="397" y="458"/>
                    <a:pt x="397" y="458"/>
                    <a:pt x="397" y="458"/>
                  </a:cubicBezTo>
                  <a:cubicBezTo>
                    <a:pt x="396" y="458"/>
                    <a:pt x="396" y="458"/>
                    <a:pt x="396" y="458"/>
                  </a:cubicBezTo>
                  <a:cubicBezTo>
                    <a:pt x="396" y="458"/>
                    <a:pt x="396" y="458"/>
                    <a:pt x="396" y="458"/>
                  </a:cubicBezTo>
                  <a:cubicBezTo>
                    <a:pt x="393" y="458"/>
                    <a:pt x="390" y="458"/>
                    <a:pt x="387" y="458"/>
                  </a:cubicBezTo>
                  <a:cubicBezTo>
                    <a:pt x="373" y="458"/>
                    <a:pt x="212" y="458"/>
                    <a:pt x="200" y="458"/>
                  </a:cubicBezTo>
                  <a:cubicBezTo>
                    <a:pt x="199" y="458"/>
                    <a:pt x="198" y="458"/>
                    <a:pt x="198" y="458"/>
                  </a:cubicBezTo>
                  <a:cubicBezTo>
                    <a:pt x="197" y="458"/>
                    <a:pt x="196" y="458"/>
                    <a:pt x="195" y="457"/>
                  </a:cubicBezTo>
                  <a:cubicBezTo>
                    <a:pt x="193" y="457"/>
                    <a:pt x="192" y="456"/>
                    <a:pt x="191" y="455"/>
                  </a:cubicBezTo>
                  <a:cubicBezTo>
                    <a:pt x="190" y="454"/>
                    <a:pt x="190" y="453"/>
                    <a:pt x="189" y="452"/>
                  </a:cubicBezTo>
                  <a:cubicBezTo>
                    <a:pt x="189" y="451"/>
                    <a:pt x="189" y="450"/>
                    <a:pt x="190" y="449"/>
                  </a:cubicBezTo>
                  <a:cubicBezTo>
                    <a:pt x="191" y="448"/>
                    <a:pt x="191" y="448"/>
                    <a:pt x="191" y="448"/>
                  </a:cubicBezTo>
                  <a:cubicBezTo>
                    <a:pt x="191" y="448"/>
                    <a:pt x="191" y="448"/>
                    <a:pt x="191" y="448"/>
                  </a:cubicBezTo>
                  <a:cubicBezTo>
                    <a:pt x="192" y="444"/>
                    <a:pt x="194" y="440"/>
                    <a:pt x="196" y="437"/>
                  </a:cubicBezTo>
                  <a:cubicBezTo>
                    <a:pt x="196" y="436"/>
                    <a:pt x="197" y="435"/>
                    <a:pt x="197" y="435"/>
                  </a:cubicBezTo>
                  <a:cubicBezTo>
                    <a:pt x="198" y="432"/>
                    <a:pt x="198" y="432"/>
                    <a:pt x="198" y="432"/>
                  </a:cubicBezTo>
                  <a:cubicBezTo>
                    <a:pt x="199" y="431"/>
                    <a:pt x="200" y="430"/>
                    <a:pt x="201" y="428"/>
                  </a:cubicBezTo>
                  <a:cubicBezTo>
                    <a:pt x="201" y="428"/>
                    <a:pt x="202" y="428"/>
                    <a:pt x="202" y="428"/>
                  </a:cubicBezTo>
                  <a:cubicBezTo>
                    <a:pt x="202" y="428"/>
                    <a:pt x="202" y="428"/>
                    <a:pt x="203" y="428"/>
                  </a:cubicBezTo>
                  <a:cubicBezTo>
                    <a:pt x="203" y="427"/>
                    <a:pt x="203" y="427"/>
                    <a:pt x="203" y="427"/>
                  </a:cubicBezTo>
                  <a:cubicBezTo>
                    <a:pt x="203" y="427"/>
                    <a:pt x="203" y="427"/>
                    <a:pt x="203" y="427"/>
                  </a:cubicBezTo>
                  <a:cubicBezTo>
                    <a:pt x="204" y="427"/>
                    <a:pt x="204" y="427"/>
                    <a:pt x="204" y="427"/>
                  </a:cubicBezTo>
                  <a:cubicBezTo>
                    <a:pt x="204" y="426"/>
                    <a:pt x="205" y="426"/>
                    <a:pt x="205" y="426"/>
                  </a:cubicBezTo>
                  <a:cubicBezTo>
                    <a:pt x="205" y="426"/>
                    <a:pt x="206" y="426"/>
                    <a:pt x="206" y="425"/>
                  </a:cubicBezTo>
                  <a:cubicBezTo>
                    <a:pt x="206" y="425"/>
                    <a:pt x="207" y="425"/>
                    <a:pt x="207" y="425"/>
                  </a:cubicBezTo>
                  <a:cubicBezTo>
                    <a:pt x="208" y="425"/>
                    <a:pt x="208" y="425"/>
                    <a:pt x="209" y="424"/>
                  </a:cubicBezTo>
                  <a:cubicBezTo>
                    <a:pt x="209" y="424"/>
                    <a:pt x="210" y="424"/>
                    <a:pt x="210" y="424"/>
                  </a:cubicBezTo>
                  <a:cubicBezTo>
                    <a:pt x="210" y="424"/>
                    <a:pt x="210" y="424"/>
                    <a:pt x="210" y="424"/>
                  </a:cubicBezTo>
                  <a:cubicBezTo>
                    <a:pt x="212" y="423"/>
                    <a:pt x="214" y="423"/>
                    <a:pt x="216" y="423"/>
                  </a:cubicBezTo>
                  <a:cubicBezTo>
                    <a:pt x="216" y="423"/>
                    <a:pt x="385" y="423"/>
                    <a:pt x="392" y="423"/>
                  </a:cubicBezTo>
                  <a:cubicBezTo>
                    <a:pt x="393" y="423"/>
                    <a:pt x="395" y="423"/>
                    <a:pt x="397" y="423"/>
                  </a:cubicBezTo>
                  <a:cubicBezTo>
                    <a:pt x="398" y="423"/>
                    <a:pt x="399" y="423"/>
                    <a:pt x="400" y="423"/>
                  </a:cubicBezTo>
                  <a:cubicBezTo>
                    <a:pt x="400" y="423"/>
                    <a:pt x="400" y="423"/>
                    <a:pt x="400" y="423"/>
                  </a:cubicBezTo>
                  <a:cubicBezTo>
                    <a:pt x="401" y="423"/>
                    <a:pt x="402" y="423"/>
                    <a:pt x="402" y="423"/>
                  </a:cubicBezTo>
                  <a:cubicBezTo>
                    <a:pt x="403" y="423"/>
                    <a:pt x="403" y="423"/>
                    <a:pt x="403" y="423"/>
                  </a:cubicBezTo>
                  <a:cubicBezTo>
                    <a:pt x="403" y="423"/>
                    <a:pt x="403" y="423"/>
                    <a:pt x="403" y="423"/>
                  </a:cubicBezTo>
                  <a:cubicBezTo>
                    <a:pt x="404" y="424"/>
                    <a:pt x="404" y="424"/>
                    <a:pt x="405" y="424"/>
                  </a:cubicBezTo>
                  <a:cubicBezTo>
                    <a:pt x="405" y="424"/>
                    <a:pt x="405" y="424"/>
                    <a:pt x="405" y="424"/>
                  </a:cubicBezTo>
                  <a:cubicBezTo>
                    <a:pt x="406" y="425"/>
                    <a:pt x="406" y="425"/>
                    <a:pt x="407" y="425"/>
                  </a:cubicBezTo>
                  <a:cubicBezTo>
                    <a:pt x="407" y="425"/>
                    <a:pt x="407" y="425"/>
                    <a:pt x="407" y="425"/>
                  </a:cubicBezTo>
                  <a:cubicBezTo>
                    <a:pt x="407" y="425"/>
                    <a:pt x="407" y="425"/>
                    <a:pt x="407" y="425"/>
                  </a:cubicBezTo>
                  <a:cubicBezTo>
                    <a:pt x="408" y="426"/>
                    <a:pt x="408" y="426"/>
                    <a:pt x="408" y="426"/>
                  </a:cubicBezTo>
                  <a:cubicBezTo>
                    <a:pt x="409" y="427"/>
                    <a:pt x="409" y="427"/>
                    <a:pt x="410" y="428"/>
                  </a:cubicBezTo>
                  <a:cubicBezTo>
                    <a:pt x="411" y="429"/>
                    <a:pt x="411" y="430"/>
                    <a:pt x="411" y="431"/>
                  </a:cubicBezTo>
                  <a:cubicBezTo>
                    <a:pt x="411" y="432"/>
                    <a:pt x="411" y="432"/>
                    <a:pt x="411" y="432"/>
                  </a:cubicBezTo>
                  <a:cubicBezTo>
                    <a:pt x="411" y="432"/>
                    <a:pt x="411" y="432"/>
                    <a:pt x="411" y="432"/>
                  </a:cubicBezTo>
                  <a:cubicBezTo>
                    <a:pt x="411" y="436"/>
                    <a:pt x="411" y="441"/>
                    <a:pt x="411" y="445"/>
                  </a:cubicBezTo>
                  <a:cubicBezTo>
                    <a:pt x="411" y="446"/>
                    <a:pt x="411" y="447"/>
                    <a:pt x="411" y="448"/>
                  </a:cubicBezTo>
                  <a:close/>
                  <a:moveTo>
                    <a:pt x="434" y="366"/>
                  </a:moveTo>
                  <a:cubicBezTo>
                    <a:pt x="434" y="366"/>
                    <a:pt x="434" y="366"/>
                    <a:pt x="434" y="366"/>
                  </a:cubicBezTo>
                  <a:cubicBezTo>
                    <a:pt x="434" y="366"/>
                    <a:pt x="434" y="366"/>
                    <a:pt x="434" y="365"/>
                  </a:cubicBezTo>
                  <a:cubicBezTo>
                    <a:pt x="433" y="365"/>
                    <a:pt x="433" y="364"/>
                    <a:pt x="432" y="363"/>
                  </a:cubicBezTo>
                  <a:cubicBezTo>
                    <a:pt x="432" y="362"/>
                    <a:pt x="432" y="362"/>
                    <a:pt x="432" y="362"/>
                  </a:cubicBezTo>
                  <a:cubicBezTo>
                    <a:pt x="432" y="362"/>
                    <a:pt x="432" y="361"/>
                    <a:pt x="432" y="360"/>
                  </a:cubicBezTo>
                  <a:cubicBezTo>
                    <a:pt x="432" y="360"/>
                    <a:pt x="432" y="360"/>
                    <a:pt x="432" y="360"/>
                  </a:cubicBezTo>
                  <a:cubicBezTo>
                    <a:pt x="432" y="358"/>
                    <a:pt x="432" y="355"/>
                    <a:pt x="432" y="353"/>
                  </a:cubicBezTo>
                  <a:cubicBezTo>
                    <a:pt x="432" y="352"/>
                    <a:pt x="432" y="352"/>
                    <a:pt x="432" y="352"/>
                  </a:cubicBezTo>
                  <a:cubicBezTo>
                    <a:pt x="432" y="351"/>
                    <a:pt x="432" y="350"/>
                    <a:pt x="432" y="350"/>
                  </a:cubicBezTo>
                  <a:cubicBezTo>
                    <a:pt x="433" y="349"/>
                    <a:pt x="434" y="349"/>
                    <a:pt x="435" y="348"/>
                  </a:cubicBezTo>
                  <a:cubicBezTo>
                    <a:pt x="436" y="348"/>
                    <a:pt x="437" y="347"/>
                    <a:pt x="438" y="347"/>
                  </a:cubicBezTo>
                  <a:cubicBezTo>
                    <a:pt x="438" y="347"/>
                    <a:pt x="438" y="347"/>
                    <a:pt x="438" y="347"/>
                  </a:cubicBezTo>
                  <a:cubicBezTo>
                    <a:pt x="438" y="347"/>
                    <a:pt x="438" y="347"/>
                    <a:pt x="438" y="347"/>
                  </a:cubicBezTo>
                  <a:cubicBezTo>
                    <a:pt x="439" y="347"/>
                    <a:pt x="439" y="347"/>
                    <a:pt x="440" y="347"/>
                  </a:cubicBezTo>
                  <a:cubicBezTo>
                    <a:pt x="440" y="347"/>
                    <a:pt x="440" y="347"/>
                    <a:pt x="441" y="347"/>
                  </a:cubicBezTo>
                  <a:cubicBezTo>
                    <a:pt x="443" y="346"/>
                    <a:pt x="445" y="346"/>
                    <a:pt x="447" y="346"/>
                  </a:cubicBezTo>
                  <a:cubicBezTo>
                    <a:pt x="463" y="346"/>
                    <a:pt x="463" y="346"/>
                    <a:pt x="463" y="346"/>
                  </a:cubicBezTo>
                  <a:cubicBezTo>
                    <a:pt x="464" y="346"/>
                    <a:pt x="465" y="346"/>
                    <a:pt x="465" y="347"/>
                  </a:cubicBezTo>
                  <a:cubicBezTo>
                    <a:pt x="469" y="347"/>
                    <a:pt x="474" y="348"/>
                    <a:pt x="475" y="352"/>
                  </a:cubicBezTo>
                  <a:cubicBezTo>
                    <a:pt x="476" y="355"/>
                    <a:pt x="476" y="359"/>
                    <a:pt x="477" y="362"/>
                  </a:cubicBezTo>
                  <a:cubicBezTo>
                    <a:pt x="477" y="363"/>
                    <a:pt x="477" y="363"/>
                    <a:pt x="477" y="363"/>
                  </a:cubicBezTo>
                  <a:cubicBezTo>
                    <a:pt x="477" y="364"/>
                    <a:pt x="477" y="364"/>
                    <a:pt x="477" y="365"/>
                  </a:cubicBezTo>
                  <a:cubicBezTo>
                    <a:pt x="477" y="365"/>
                    <a:pt x="477" y="365"/>
                    <a:pt x="477" y="365"/>
                  </a:cubicBezTo>
                  <a:cubicBezTo>
                    <a:pt x="477" y="365"/>
                    <a:pt x="477" y="365"/>
                    <a:pt x="477" y="365"/>
                  </a:cubicBezTo>
                  <a:cubicBezTo>
                    <a:pt x="477" y="365"/>
                    <a:pt x="477" y="365"/>
                    <a:pt x="477" y="365"/>
                  </a:cubicBezTo>
                  <a:cubicBezTo>
                    <a:pt x="476" y="367"/>
                    <a:pt x="474" y="368"/>
                    <a:pt x="472" y="369"/>
                  </a:cubicBezTo>
                  <a:cubicBezTo>
                    <a:pt x="471" y="369"/>
                    <a:pt x="471" y="369"/>
                    <a:pt x="471" y="369"/>
                  </a:cubicBezTo>
                  <a:cubicBezTo>
                    <a:pt x="471" y="369"/>
                    <a:pt x="471" y="369"/>
                    <a:pt x="470" y="369"/>
                  </a:cubicBezTo>
                  <a:cubicBezTo>
                    <a:pt x="470" y="369"/>
                    <a:pt x="470" y="369"/>
                    <a:pt x="470" y="369"/>
                  </a:cubicBezTo>
                  <a:cubicBezTo>
                    <a:pt x="469" y="369"/>
                    <a:pt x="469" y="369"/>
                    <a:pt x="469" y="369"/>
                  </a:cubicBezTo>
                  <a:cubicBezTo>
                    <a:pt x="463" y="370"/>
                    <a:pt x="457" y="369"/>
                    <a:pt x="455" y="369"/>
                  </a:cubicBezTo>
                  <a:cubicBezTo>
                    <a:pt x="445" y="369"/>
                    <a:pt x="445" y="369"/>
                    <a:pt x="445" y="369"/>
                  </a:cubicBezTo>
                  <a:cubicBezTo>
                    <a:pt x="444" y="369"/>
                    <a:pt x="443" y="369"/>
                    <a:pt x="442" y="369"/>
                  </a:cubicBezTo>
                  <a:cubicBezTo>
                    <a:pt x="442" y="369"/>
                    <a:pt x="441" y="369"/>
                    <a:pt x="441" y="369"/>
                  </a:cubicBezTo>
                  <a:cubicBezTo>
                    <a:pt x="440" y="369"/>
                    <a:pt x="440" y="369"/>
                    <a:pt x="440" y="369"/>
                  </a:cubicBezTo>
                  <a:cubicBezTo>
                    <a:pt x="440" y="369"/>
                    <a:pt x="440" y="369"/>
                    <a:pt x="440" y="369"/>
                  </a:cubicBezTo>
                  <a:cubicBezTo>
                    <a:pt x="439" y="369"/>
                    <a:pt x="439" y="369"/>
                    <a:pt x="438" y="368"/>
                  </a:cubicBezTo>
                  <a:cubicBezTo>
                    <a:pt x="438" y="368"/>
                    <a:pt x="438" y="368"/>
                    <a:pt x="438" y="368"/>
                  </a:cubicBezTo>
                  <a:cubicBezTo>
                    <a:pt x="437" y="368"/>
                    <a:pt x="437" y="368"/>
                    <a:pt x="436" y="367"/>
                  </a:cubicBezTo>
                  <a:cubicBezTo>
                    <a:pt x="436" y="367"/>
                    <a:pt x="435" y="367"/>
                    <a:pt x="434" y="366"/>
                  </a:cubicBezTo>
                  <a:cubicBezTo>
                    <a:pt x="434" y="366"/>
                    <a:pt x="434" y="366"/>
                    <a:pt x="434" y="366"/>
                  </a:cubicBezTo>
                  <a:close/>
                  <a:moveTo>
                    <a:pt x="437" y="404"/>
                  </a:moveTo>
                  <a:cubicBezTo>
                    <a:pt x="436" y="403"/>
                    <a:pt x="436" y="402"/>
                    <a:pt x="435" y="402"/>
                  </a:cubicBezTo>
                  <a:cubicBezTo>
                    <a:pt x="435" y="400"/>
                    <a:pt x="435" y="400"/>
                    <a:pt x="435" y="400"/>
                  </a:cubicBezTo>
                  <a:cubicBezTo>
                    <a:pt x="435" y="400"/>
                    <a:pt x="435" y="400"/>
                    <a:pt x="435" y="400"/>
                  </a:cubicBezTo>
                  <a:cubicBezTo>
                    <a:pt x="435" y="396"/>
                    <a:pt x="435" y="392"/>
                    <a:pt x="434" y="388"/>
                  </a:cubicBezTo>
                  <a:cubicBezTo>
                    <a:pt x="434" y="388"/>
                    <a:pt x="434" y="388"/>
                    <a:pt x="434" y="388"/>
                  </a:cubicBezTo>
                  <a:cubicBezTo>
                    <a:pt x="434" y="388"/>
                    <a:pt x="434" y="388"/>
                    <a:pt x="434" y="388"/>
                  </a:cubicBezTo>
                  <a:cubicBezTo>
                    <a:pt x="434" y="388"/>
                    <a:pt x="434" y="388"/>
                    <a:pt x="434" y="387"/>
                  </a:cubicBezTo>
                  <a:cubicBezTo>
                    <a:pt x="435" y="379"/>
                    <a:pt x="453" y="381"/>
                    <a:pt x="458" y="381"/>
                  </a:cubicBezTo>
                  <a:cubicBezTo>
                    <a:pt x="465" y="381"/>
                    <a:pt x="477" y="380"/>
                    <a:pt x="481" y="386"/>
                  </a:cubicBezTo>
                  <a:cubicBezTo>
                    <a:pt x="481" y="387"/>
                    <a:pt x="482" y="387"/>
                    <a:pt x="482" y="388"/>
                  </a:cubicBezTo>
                  <a:cubicBezTo>
                    <a:pt x="482" y="389"/>
                    <a:pt x="482" y="389"/>
                    <a:pt x="482" y="389"/>
                  </a:cubicBezTo>
                  <a:cubicBezTo>
                    <a:pt x="482" y="389"/>
                    <a:pt x="482" y="389"/>
                    <a:pt x="482" y="389"/>
                  </a:cubicBezTo>
                  <a:cubicBezTo>
                    <a:pt x="483" y="391"/>
                    <a:pt x="483" y="392"/>
                    <a:pt x="484" y="395"/>
                  </a:cubicBezTo>
                  <a:cubicBezTo>
                    <a:pt x="485" y="401"/>
                    <a:pt x="485" y="401"/>
                    <a:pt x="485" y="401"/>
                  </a:cubicBezTo>
                  <a:cubicBezTo>
                    <a:pt x="485" y="402"/>
                    <a:pt x="485" y="403"/>
                    <a:pt x="484" y="404"/>
                  </a:cubicBezTo>
                  <a:cubicBezTo>
                    <a:pt x="484" y="405"/>
                    <a:pt x="484" y="405"/>
                    <a:pt x="483" y="406"/>
                  </a:cubicBezTo>
                  <a:cubicBezTo>
                    <a:pt x="483" y="406"/>
                    <a:pt x="483" y="406"/>
                    <a:pt x="482" y="407"/>
                  </a:cubicBezTo>
                  <a:cubicBezTo>
                    <a:pt x="482" y="407"/>
                    <a:pt x="482" y="407"/>
                    <a:pt x="482" y="407"/>
                  </a:cubicBezTo>
                  <a:cubicBezTo>
                    <a:pt x="482" y="407"/>
                    <a:pt x="482" y="407"/>
                    <a:pt x="482" y="407"/>
                  </a:cubicBezTo>
                  <a:cubicBezTo>
                    <a:pt x="481" y="407"/>
                    <a:pt x="481" y="407"/>
                    <a:pt x="481" y="407"/>
                  </a:cubicBezTo>
                  <a:cubicBezTo>
                    <a:pt x="480" y="408"/>
                    <a:pt x="480" y="408"/>
                    <a:pt x="480" y="408"/>
                  </a:cubicBezTo>
                  <a:cubicBezTo>
                    <a:pt x="479" y="408"/>
                    <a:pt x="479" y="408"/>
                    <a:pt x="479" y="408"/>
                  </a:cubicBezTo>
                  <a:cubicBezTo>
                    <a:pt x="479" y="408"/>
                    <a:pt x="479" y="408"/>
                    <a:pt x="478" y="408"/>
                  </a:cubicBezTo>
                  <a:cubicBezTo>
                    <a:pt x="478" y="408"/>
                    <a:pt x="478" y="409"/>
                    <a:pt x="477" y="409"/>
                  </a:cubicBezTo>
                  <a:cubicBezTo>
                    <a:pt x="477" y="409"/>
                    <a:pt x="477" y="409"/>
                    <a:pt x="477" y="409"/>
                  </a:cubicBezTo>
                  <a:cubicBezTo>
                    <a:pt x="477" y="409"/>
                    <a:pt x="476" y="409"/>
                    <a:pt x="475" y="409"/>
                  </a:cubicBezTo>
                  <a:cubicBezTo>
                    <a:pt x="474" y="409"/>
                    <a:pt x="474" y="409"/>
                    <a:pt x="473" y="409"/>
                  </a:cubicBezTo>
                  <a:cubicBezTo>
                    <a:pt x="473" y="409"/>
                    <a:pt x="473" y="409"/>
                    <a:pt x="473" y="409"/>
                  </a:cubicBezTo>
                  <a:cubicBezTo>
                    <a:pt x="473" y="409"/>
                    <a:pt x="473" y="409"/>
                    <a:pt x="473" y="409"/>
                  </a:cubicBezTo>
                  <a:cubicBezTo>
                    <a:pt x="473" y="409"/>
                    <a:pt x="473" y="409"/>
                    <a:pt x="473" y="409"/>
                  </a:cubicBezTo>
                  <a:cubicBezTo>
                    <a:pt x="465" y="409"/>
                    <a:pt x="457" y="409"/>
                    <a:pt x="449" y="409"/>
                  </a:cubicBezTo>
                  <a:cubicBezTo>
                    <a:pt x="448" y="409"/>
                    <a:pt x="447" y="409"/>
                    <a:pt x="447" y="409"/>
                  </a:cubicBezTo>
                  <a:cubicBezTo>
                    <a:pt x="446" y="409"/>
                    <a:pt x="446" y="409"/>
                    <a:pt x="446" y="409"/>
                  </a:cubicBezTo>
                  <a:cubicBezTo>
                    <a:pt x="445" y="409"/>
                    <a:pt x="445" y="409"/>
                    <a:pt x="444" y="409"/>
                  </a:cubicBezTo>
                  <a:cubicBezTo>
                    <a:pt x="444" y="409"/>
                    <a:pt x="444" y="409"/>
                    <a:pt x="444" y="409"/>
                  </a:cubicBezTo>
                  <a:cubicBezTo>
                    <a:pt x="444" y="408"/>
                    <a:pt x="444" y="408"/>
                    <a:pt x="444" y="408"/>
                  </a:cubicBezTo>
                  <a:cubicBezTo>
                    <a:pt x="443" y="408"/>
                    <a:pt x="442" y="408"/>
                    <a:pt x="442" y="408"/>
                  </a:cubicBezTo>
                  <a:cubicBezTo>
                    <a:pt x="441" y="408"/>
                    <a:pt x="441" y="407"/>
                    <a:pt x="441" y="407"/>
                  </a:cubicBezTo>
                  <a:cubicBezTo>
                    <a:pt x="441" y="407"/>
                    <a:pt x="440" y="407"/>
                    <a:pt x="440" y="407"/>
                  </a:cubicBezTo>
                  <a:cubicBezTo>
                    <a:pt x="440" y="407"/>
                    <a:pt x="440" y="407"/>
                    <a:pt x="440" y="407"/>
                  </a:cubicBezTo>
                  <a:cubicBezTo>
                    <a:pt x="439" y="406"/>
                    <a:pt x="437" y="405"/>
                    <a:pt x="437" y="404"/>
                  </a:cubicBezTo>
                  <a:close/>
                  <a:moveTo>
                    <a:pt x="494" y="451"/>
                  </a:moveTo>
                  <a:cubicBezTo>
                    <a:pt x="493" y="453"/>
                    <a:pt x="492" y="453"/>
                    <a:pt x="491" y="454"/>
                  </a:cubicBezTo>
                  <a:cubicBezTo>
                    <a:pt x="490" y="455"/>
                    <a:pt x="489" y="456"/>
                    <a:pt x="487" y="456"/>
                  </a:cubicBezTo>
                  <a:cubicBezTo>
                    <a:pt x="485" y="457"/>
                    <a:pt x="484" y="457"/>
                    <a:pt x="481" y="457"/>
                  </a:cubicBezTo>
                  <a:cubicBezTo>
                    <a:pt x="476" y="457"/>
                    <a:pt x="476" y="457"/>
                    <a:pt x="476" y="457"/>
                  </a:cubicBezTo>
                  <a:cubicBezTo>
                    <a:pt x="476" y="457"/>
                    <a:pt x="476" y="457"/>
                    <a:pt x="476" y="457"/>
                  </a:cubicBezTo>
                  <a:cubicBezTo>
                    <a:pt x="469" y="457"/>
                    <a:pt x="462" y="457"/>
                    <a:pt x="454" y="457"/>
                  </a:cubicBezTo>
                  <a:cubicBezTo>
                    <a:pt x="453" y="457"/>
                    <a:pt x="453" y="457"/>
                    <a:pt x="452" y="457"/>
                  </a:cubicBezTo>
                  <a:cubicBezTo>
                    <a:pt x="451" y="457"/>
                    <a:pt x="451" y="457"/>
                    <a:pt x="451" y="457"/>
                  </a:cubicBezTo>
                  <a:cubicBezTo>
                    <a:pt x="450" y="457"/>
                    <a:pt x="450" y="457"/>
                    <a:pt x="449" y="457"/>
                  </a:cubicBezTo>
                  <a:cubicBezTo>
                    <a:pt x="449" y="457"/>
                    <a:pt x="449" y="457"/>
                    <a:pt x="448" y="457"/>
                  </a:cubicBezTo>
                  <a:cubicBezTo>
                    <a:pt x="448" y="457"/>
                    <a:pt x="448" y="457"/>
                    <a:pt x="448" y="457"/>
                  </a:cubicBezTo>
                  <a:cubicBezTo>
                    <a:pt x="445" y="456"/>
                    <a:pt x="442" y="454"/>
                    <a:pt x="440" y="451"/>
                  </a:cubicBezTo>
                  <a:cubicBezTo>
                    <a:pt x="440" y="451"/>
                    <a:pt x="440" y="451"/>
                    <a:pt x="440" y="451"/>
                  </a:cubicBezTo>
                  <a:cubicBezTo>
                    <a:pt x="440" y="451"/>
                    <a:pt x="440" y="451"/>
                    <a:pt x="440" y="451"/>
                  </a:cubicBezTo>
                  <a:cubicBezTo>
                    <a:pt x="440" y="451"/>
                    <a:pt x="440" y="451"/>
                    <a:pt x="440" y="450"/>
                  </a:cubicBezTo>
                  <a:cubicBezTo>
                    <a:pt x="439" y="450"/>
                    <a:pt x="439" y="449"/>
                    <a:pt x="439" y="449"/>
                  </a:cubicBezTo>
                  <a:cubicBezTo>
                    <a:pt x="439" y="449"/>
                    <a:pt x="439" y="449"/>
                    <a:pt x="439" y="448"/>
                  </a:cubicBezTo>
                  <a:cubicBezTo>
                    <a:pt x="439" y="448"/>
                    <a:pt x="439" y="448"/>
                    <a:pt x="439" y="448"/>
                  </a:cubicBezTo>
                  <a:cubicBezTo>
                    <a:pt x="439" y="447"/>
                    <a:pt x="439" y="447"/>
                    <a:pt x="439" y="447"/>
                  </a:cubicBezTo>
                  <a:cubicBezTo>
                    <a:pt x="439" y="447"/>
                    <a:pt x="439" y="447"/>
                    <a:pt x="439" y="447"/>
                  </a:cubicBezTo>
                  <a:cubicBezTo>
                    <a:pt x="439" y="444"/>
                    <a:pt x="438" y="439"/>
                    <a:pt x="438" y="435"/>
                  </a:cubicBezTo>
                  <a:cubicBezTo>
                    <a:pt x="438" y="435"/>
                    <a:pt x="438" y="434"/>
                    <a:pt x="438" y="433"/>
                  </a:cubicBezTo>
                  <a:cubicBezTo>
                    <a:pt x="438" y="431"/>
                    <a:pt x="438" y="431"/>
                    <a:pt x="438" y="431"/>
                  </a:cubicBezTo>
                  <a:cubicBezTo>
                    <a:pt x="438" y="431"/>
                    <a:pt x="438" y="431"/>
                    <a:pt x="438" y="431"/>
                  </a:cubicBezTo>
                  <a:cubicBezTo>
                    <a:pt x="438" y="430"/>
                    <a:pt x="438" y="430"/>
                    <a:pt x="438" y="430"/>
                  </a:cubicBezTo>
                  <a:cubicBezTo>
                    <a:pt x="438" y="430"/>
                    <a:pt x="438" y="429"/>
                    <a:pt x="438" y="429"/>
                  </a:cubicBezTo>
                  <a:cubicBezTo>
                    <a:pt x="438" y="429"/>
                    <a:pt x="438" y="429"/>
                    <a:pt x="438" y="428"/>
                  </a:cubicBezTo>
                  <a:cubicBezTo>
                    <a:pt x="439" y="428"/>
                    <a:pt x="439" y="428"/>
                    <a:pt x="439" y="428"/>
                  </a:cubicBezTo>
                  <a:cubicBezTo>
                    <a:pt x="439" y="428"/>
                    <a:pt x="439" y="428"/>
                    <a:pt x="439" y="428"/>
                  </a:cubicBezTo>
                  <a:cubicBezTo>
                    <a:pt x="439" y="427"/>
                    <a:pt x="439" y="427"/>
                    <a:pt x="439" y="427"/>
                  </a:cubicBezTo>
                  <a:cubicBezTo>
                    <a:pt x="440" y="426"/>
                    <a:pt x="440" y="426"/>
                    <a:pt x="440" y="426"/>
                  </a:cubicBezTo>
                  <a:cubicBezTo>
                    <a:pt x="440" y="426"/>
                    <a:pt x="441" y="426"/>
                    <a:pt x="441" y="425"/>
                  </a:cubicBezTo>
                  <a:cubicBezTo>
                    <a:pt x="441" y="425"/>
                    <a:pt x="441" y="425"/>
                    <a:pt x="441" y="425"/>
                  </a:cubicBezTo>
                  <a:cubicBezTo>
                    <a:pt x="441" y="425"/>
                    <a:pt x="441" y="425"/>
                    <a:pt x="441" y="425"/>
                  </a:cubicBezTo>
                  <a:cubicBezTo>
                    <a:pt x="442" y="425"/>
                    <a:pt x="442" y="425"/>
                    <a:pt x="443" y="424"/>
                  </a:cubicBezTo>
                  <a:cubicBezTo>
                    <a:pt x="443" y="424"/>
                    <a:pt x="443" y="424"/>
                    <a:pt x="443" y="424"/>
                  </a:cubicBezTo>
                  <a:cubicBezTo>
                    <a:pt x="444" y="424"/>
                    <a:pt x="444" y="424"/>
                    <a:pt x="444" y="424"/>
                  </a:cubicBezTo>
                  <a:cubicBezTo>
                    <a:pt x="444" y="424"/>
                    <a:pt x="444" y="424"/>
                    <a:pt x="444" y="424"/>
                  </a:cubicBezTo>
                  <a:cubicBezTo>
                    <a:pt x="444" y="424"/>
                    <a:pt x="445" y="423"/>
                    <a:pt x="445" y="423"/>
                  </a:cubicBezTo>
                  <a:cubicBezTo>
                    <a:pt x="446" y="423"/>
                    <a:pt x="446" y="423"/>
                    <a:pt x="446" y="423"/>
                  </a:cubicBezTo>
                  <a:cubicBezTo>
                    <a:pt x="446" y="423"/>
                    <a:pt x="447" y="423"/>
                    <a:pt x="447" y="423"/>
                  </a:cubicBezTo>
                  <a:cubicBezTo>
                    <a:pt x="448" y="423"/>
                    <a:pt x="448" y="423"/>
                    <a:pt x="449" y="423"/>
                  </a:cubicBezTo>
                  <a:cubicBezTo>
                    <a:pt x="450" y="423"/>
                    <a:pt x="450" y="423"/>
                    <a:pt x="450" y="423"/>
                  </a:cubicBezTo>
                  <a:cubicBezTo>
                    <a:pt x="450" y="423"/>
                    <a:pt x="450" y="423"/>
                    <a:pt x="451" y="423"/>
                  </a:cubicBezTo>
                  <a:cubicBezTo>
                    <a:pt x="452" y="423"/>
                    <a:pt x="452" y="423"/>
                    <a:pt x="452" y="423"/>
                  </a:cubicBezTo>
                  <a:cubicBezTo>
                    <a:pt x="453" y="423"/>
                    <a:pt x="454" y="423"/>
                    <a:pt x="455" y="423"/>
                  </a:cubicBezTo>
                  <a:cubicBezTo>
                    <a:pt x="457" y="423"/>
                    <a:pt x="458" y="423"/>
                    <a:pt x="459" y="423"/>
                  </a:cubicBezTo>
                  <a:cubicBezTo>
                    <a:pt x="469" y="423"/>
                    <a:pt x="469" y="423"/>
                    <a:pt x="469" y="423"/>
                  </a:cubicBezTo>
                  <a:cubicBezTo>
                    <a:pt x="472" y="423"/>
                    <a:pt x="475" y="423"/>
                    <a:pt x="478" y="423"/>
                  </a:cubicBezTo>
                  <a:cubicBezTo>
                    <a:pt x="478" y="423"/>
                    <a:pt x="479" y="423"/>
                    <a:pt x="479" y="423"/>
                  </a:cubicBezTo>
                  <a:cubicBezTo>
                    <a:pt x="479" y="423"/>
                    <a:pt x="480" y="423"/>
                    <a:pt x="480" y="423"/>
                  </a:cubicBezTo>
                  <a:cubicBezTo>
                    <a:pt x="480" y="423"/>
                    <a:pt x="480" y="423"/>
                    <a:pt x="481" y="423"/>
                  </a:cubicBezTo>
                  <a:cubicBezTo>
                    <a:pt x="481" y="423"/>
                    <a:pt x="481" y="423"/>
                    <a:pt x="481" y="423"/>
                  </a:cubicBezTo>
                  <a:cubicBezTo>
                    <a:pt x="481" y="423"/>
                    <a:pt x="481" y="423"/>
                    <a:pt x="481" y="423"/>
                  </a:cubicBezTo>
                  <a:cubicBezTo>
                    <a:pt x="482" y="423"/>
                    <a:pt x="482" y="424"/>
                    <a:pt x="483" y="424"/>
                  </a:cubicBezTo>
                  <a:cubicBezTo>
                    <a:pt x="483" y="424"/>
                    <a:pt x="484" y="424"/>
                    <a:pt x="484" y="424"/>
                  </a:cubicBezTo>
                  <a:cubicBezTo>
                    <a:pt x="484" y="424"/>
                    <a:pt x="484" y="424"/>
                    <a:pt x="484" y="425"/>
                  </a:cubicBezTo>
                  <a:cubicBezTo>
                    <a:pt x="485" y="425"/>
                    <a:pt x="485" y="425"/>
                    <a:pt x="486" y="425"/>
                  </a:cubicBezTo>
                  <a:cubicBezTo>
                    <a:pt x="487" y="426"/>
                    <a:pt x="488" y="427"/>
                    <a:pt x="489" y="428"/>
                  </a:cubicBezTo>
                  <a:cubicBezTo>
                    <a:pt x="490" y="429"/>
                    <a:pt x="491" y="430"/>
                    <a:pt x="491" y="431"/>
                  </a:cubicBezTo>
                  <a:cubicBezTo>
                    <a:pt x="492" y="438"/>
                    <a:pt x="492" y="438"/>
                    <a:pt x="492" y="438"/>
                  </a:cubicBezTo>
                  <a:cubicBezTo>
                    <a:pt x="493" y="441"/>
                    <a:pt x="493" y="443"/>
                    <a:pt x="494" y="446"/>
                  </a:cubicBezTo>
                  <a:cubicBezTo>
                    <a:pt x="494" y="446"/>
                    <a:pt x="494" y="446"/>
                    <a:pt x="494" y="446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4" y="449"/>
                    <a:pt x="494" y="450"/>
                    <a:pt x="494" y="451"/>
                  </a:cubicBezTo>
                  <a:close/>
                  <a:moveTo>
                    <a:pt x="508" y="369"/>
                  </a:moveTo>
                  <a:cubicBezTo>
                    <a:pt x="507" y="368"/>
                    <a:pt x="505" y="368"/>
                    <a:pt x="505" y="367"/>
                  </a:cubicBezTo>
                  <a:cubicBezTo>
                    <a:pt x="504" y="366"/>
                    <a:pt x="503" y="365"/>
                    <a:pt x="503" y="365"/>
                  </a:cubicBezTo>
                  <a:cubicBezTo>
                    <a:pt x="502" y="363"/>
                    <a:pt x="502" y="363"/>
                    <a:pt x="502" y="363"/>
                  </a:cubicBezTo>
                  <a:cubicBezTo>
                    <a:pt x="502" y="361"/>
                    <a:pt x="501" y="359"/>
                    <a:pt x="500" y="357"/>
                  </a:cubicBezTo>
                  <a:cubicBezTo>
                    <a:pt x="500" y="356"/>
                    <a:pt x="499" y="355"/>
                    <a:pt x="499" y="353"/>
                  </a:cubicBezTo>
                  <a:cubicBezTo>
                    <a:pt x="499" y="353"/>
                    <a:pt x="499" y="353"/>
                    <a:pt x="499" y="353"/>
                  </a:cubicBezTo>
                  <a:cubicBezTo>
                    <a:pt x="499" y="353"/>
                    <a:pt x="499" y="353"/>
                    <a:pt x="499" y="353"/>
                  </a:cubicBezTo>
                  <a:cubicBezTo>
                    <a:pt x="499" y="352"/>
                    <a:pt x="499" y="352"/>
                    <a:pt x="499" y="352"/>
                  </a:cubicBezTo>
                  <a:cubicBezTo>
                    <a:pt x="499" y="352"/>
                    <a:pt x="499" y="352"/>
                    <a:pt x="499" y="352"/>
                  </a:cubicBezTo>
                  <a:cubicBezTo>
                    <a:pt x="499" y="352"/>
                    <a:pt x="499" y="352"/>
                    <a:pt x="499" y="352"/>
                  </a:cubicBezTo>
                  <a:cubicBezTo>
                    <a:pt x="501" y="348"/>
                    <a:pt x="508" y="348"/>
                    <a:pt x="511" y="348"/>
                  </a:cubicBezTo>
                  <a:cubicBezTo>
                    <a:pt x="528" y="348"/>
                    <a:pt x="528" y="348"/>
                    <a:pt x="528" y="348"/>
                  </a:cubicBezTo>
                  <a:cubicBezTo>
                    <a:pt x="529" y="348"/>
                    <a:pt x="531" y="348"/>
                    <a:pt x="532" y="349"/>
                  </a:cubicBezTo>
                  <a:cubicBezTo>
                    <a:pt x="532" y="349"/>
                    <a:pt x="533" y="349"/>
                    <a:pt x="533" y="349"/>
                  </a:cubicBezTo>
                  <a:cubicBezTo>
                    <a:pt x="533" y="349"/>
                    <a:pt x="534" y="349"/>
                    <a:pt x="534" y="349"/>
                  </a:cubicBezTo>
                  <a:cubicBezTo>
                    <a:pt x="534" y="349"/>
                    <a:pt x="534" y="349"/>
                    <a:pt x="534" y="349"/>
                  </a:cubicBezTo>
                  <a:cubicBezTo>
                    <a:pt x="535" y="349"/>
                    <a:pt x="536" y="350"/>
                    <a:pt x="536" y="350"/>
                  </a:cubicBezTo>
                  <a:cubicBezTo>
                    <a:pt x="536" y="350"/>
                    <a:pt x="536" y="350"/>
                    <a:pt x="536" y="350"/>
                  </a:cubicBezTo>
                  <a:cubicBezTo>
                    <a:pt x="536" y="350"/>
                    <a:pt x="536" y="350"/>
                    <a:pt x="536" y="350"/>
                  </a:cubicBezTo>
                  <a:cubicBezTo>
                    <a:pt x="537" y="350"/>
                    <a:pt x="537" y="350"/>
                    <a:pt x="538" y="350"/>
                  </a:cubicBezTo>
                  <a:cubicBezTo>
                    <a:pt x="538" y="351"/>
                    <a:pt x="538" y="351"/>
                    <a:pt x="538" y="351"/>
                  </a:cubicBezTo>
                  <a:cubicBezTo>
                    <a:pt x="538" y="351"/>
                    <a:pt x="538" y="351"/>
                    <a:pt x="539" y="351"/>
                  </a:cubicBezTo>
                  <a:cubicBezTo>
                    <a:pt x="539" y="351"/>
                    <a:pt x="539" y="351"/>
                    <a:pt x="539" y="351"/>
                  </a:cubicBezTo>
                  <a:cubicBezTo>
                    <a:pt x="539" y="352"/>
                    <a:pt x="539" y="352"/>
                    <a:pt x="539" y="352"/>
                  </a:cubicBezTo>
                  <a:cubicBezTo>
                    <a:pt x="540" y="352"/>
                    <a:pt x="541" y="353"/>
                    <a:pt x="541" y="354"/>
                  </a:cubicBezTo>
                  <a:cubicBezTo>
                    <a:pt x="541" y="354"/>
                    <a:pt x="541" y="354"/>
                    <a:pt x="541" y="354"/>
                  </a:cubicBezTo>
                  <a:cubicBezTo>
                    <a:pt x="543" y="356"/>
                    <a:pt x="544" y="359"/>
                    <a:pt x="545" y="361"/>
                  </a:cubicBezTo>
                  <a:cubicBezTo>
                    <a:pt x="545" y="361"/>
                    <a:pt x="545" y="361"/>
                    <a:pt x="545" y="361"/>
                  </a:cubicBezTo>
                  <a:cubicBezTo>
                    <a:pt x="546" y="363"/>
                    <a:pt x="547" y="364"/>
                    <a:pt x="547" y="365"/>
                  </a:cubicBezTo>
                  <a:cubicBezTo>
                    <a:pt x="547" y="366"/>
                    <a:pt x="547" y="366"/>
                    <a:pt x="547" y="366"/>
                  </a:cubicBezTo>
                  <a:cubicBezTo>
                    <a:pt x="547" y="366"/>
                    <a:pt x="547" y="366"/>
                    <a:pt x="547" y="366"/>
                  </a:cubicBezTo>
                  <a:cubicBezTo>
                    <a:pt x="547" y="368"/>
                    <a:pt x="545" y="369"/>
                    <a:pt x="543" y="370"/>
                  </a:cubicBezTo>
                  <a:cubicBezTo>
                    <a:pt x="542" y="370"/>
                    <a:pt x="542" y="370"/>
                    <a:pt x="542" y="370"/>
                  </a:cubicBezTo>
                  <a:cubicBezTo>
                    <a:pt x="542" y="370"/>
                    <a:pt x="542" y="370"/>
                    <a:pt x="542" y="370"/>
                  </a:cubicBezTo>
                  <a:cubicBezTo>
                    <a:pt x="542" y="370"/>
                    <a:pt x="541" y="370"/>
                    <a:pt x="541" y="371"/>
                  </a:cubicBezTo>
                  <a:cubicBezTo>
                    <a:pt x="540" y="371"/>
                    <a:pt x="540" y="371"/>
                    <a:pt x="540" y="371"/>
                  </a:cubicBezTo>
                  <a:cubicBezTo>
                    <a:pt x="540" y="371"/>
                    <a:pt x="539" y="371"/>
                    <a:pt x="539" y="371"/>
                  </a:cubicBezTo>
                  <a:cubicBezTo>
                    <a:pt x="539" y="371"/>
                    <a:pt x="538" y="371"/>
                    <a:pt x="538" y="371"/>
                  </a:cubicBezTo>
                  <a:cubicBezTo>
                    <a:pt x="538" y="371"/>
                    <a:pt x="538" y="371"/>
                    <a:pt x="538" y="371"/>
                  </a:cubicBezTo>
                  <a:cubicBezTo>
                    <a:pt x="538" y="371"/>
                    <a:pt x="538" y="371"/>
                    <a:pt x="538" y="371"/>
                  </a:cubicBezTo>
                  <a:cubicBezTo>
                    <a:pt x="535" y="371"/>
                    <a:pt x="532" y="371"/>
                    <a:pt x="530" y="371"/>
                  </a:cubicBezTo>
                  <a:cubicBezTo>
                    <a:pt x="526" y="371"/>
                    <a:pt x="521" y="371"/>
                    <a:pt x="517" y="371"/>
                  </a:cubicBezTo>
                  <a:cubicBezTo>
                    <a:pt x="514" y="371"/>
                    <a:pt x="511" y="370"/>
                    <a:pt x="508" y="369"/>
                  </a:cubicBezTo>
                  <a:cubicBezTo>
                    <a:pt x="508" y="369"/>
                    <a:pt x="508" y="369"/>
                    <a:pt x="508" y="369"/>
                  </a:cubicBezTo>
                  <a:close/>
                  <a:moveTo>
                    <a:pt x="519" y="405"/>
                  </a:moveTo>
                  <a:cubicBezTo>
                    <a:pt x="518" y="404"/>
                    <a:pt x="517" y="403"/>
                    <a:pt x="517" y="402"/>
                  </a:cubicBezTo>
                  <a:cubicBezTo>
                    <a:pt x="515" y="396"/>
                    <a:pt x="515" y="396"/>
                    <a:pt x="515" y="396"/>
                  </a:cubicBezTo>
                  <a:cubicBezTo>
                    <a:pt x="514" y="394"/>
                    <a:pt x="513" y="392"/>
                    <a:pt x="512" y="390"/>
                  </a:cubicBezTo>
                  <a:cubicBezTo>
                    <a:pt x="512" y="390"/>
                    <a:pt x="512" y="390"/>
                    <a:pt x="512" y="390"/>
                  </a:cubicBezTo>
                  <a:cubicBezTo>
                    <a:pt x="512" y="389"/>
                    <a:pt x="512" y="389"/>
                    <a:pt x="512" y="389"/>
                  </a:cubicBezTo>
                  <a:cubicBezTo>
                    <a:pt x="512" y="388"/>
                    <a:pt x="512" y="387"/>
                    <a:pt x="512" y="386"/>
                  </a:cubicBezTo>
                  <a:cubicBezTo>
                    <a:pt x="512" y="386"/>
                    <a:pt x="513" y="385"/>
                    <a:pt x="513" y="385"/>
                  </a:cubicBezTo>
                  <a:cubicBezTo>
                    <a:pt x="513" y="385"/>
                    <a:pt x="513" y="385"/>
                    <a:pt x="514" y="385"/>
                  </a:cubicBezTo>
                  <a:cubicBezTo>
                    <a:pt x="514" y="384"/>
                    <a:pt x="514" y="384"/>
                    <a:pt x="514" y="384"/>
                  </a:cubicBezTo>
                  <a:cubicBezTo>
                    <a:pt x="515" y="384"/>
                    <a:pt x="516" y="383"/>
                    <a:pt x="517" y="383"/>
                  </a:cubicBezTo>
                  <a:cubicBezTo>
                    <a:pt x="518" y="383"/>
                    <a:pt x="519" y="383"/>
                    <a:pt x="520" y="382"/>
                  </a:cubicBezTo>
                  <a:cubicBezTo>
                    <a:pt x="525" y="382"/>
                    <a:pt x="530" y="382"/>
                    <a:pt x="532" y="382"/>
                  </a:cubicBezTo>
                  <a:cubicBezTo>
                    <a:pt x="540" y="382"/>
                    <a:pt x="554" y="381"/>
                    <a:pt x="559" y="389"/>
                  </a:cubicBezTo>
                  <a:cubicBezTo>
                    <a:pt x="559" y="389"/>
                    <a:pt x="559" y="389"/>
                    <a:pt x="559" y="389"/>
                  </a:cubicBezTo>
                  <a:cubicBezTo>
                    <a:pt x="559" y="389"/>
                    <a:pt x="559" y="389"/>
                    <a:pt x="559" y="389"/>
                  </a:cubicBezTo>
                  <a:cubicBezTo>
                    <a:pt x="559" y="389"/>
                    <a:pt x="559" y="389"/>
                    <a:pt x="559" y="389"/>
                  </a:cubicBezTo>
                  <a:cubicBezTo>
                    <a:pt x="561" y="393"/>
                    <a:pt x="562" y="396"/>
                    <a:pt x="564" y="400"/>
                  </a:cubicBezTo>
                  <a:cubicBezTo>
                    <a:pt x="565" y="401"/>
                    <a:pt x="565" y="402"/>
                    <a:pt x="566" y="403"/>
                  </a:cubicBezTo>
                  <a:cubicBezTo>
                    <a:pt x="566" y="403"/>
                    <a:pt x="566" y="403"/>
                    <a:pt x="566" y="403"/>
                  </a:cubicBezTo>
                  <a:cubicBezTo>
                    <a:pt x="566" y="404"/>
                    <a:pt x="566" y="404"/>
                    <a:pt x="566" y="404"/>
                  </a:cubicBezTo>
                  <a:cubicBezTo>
                    <a:pt x="566" y="404"/>
                    <a:pt x="566" y="405"/>
                    <a:pt x="566" y="405"/>
                  </a:cubicBezTo>
                  <a:cubicBezTo>
                    <a:pt x="566" y="405"/>
                    <a:pt x="566" y="405"/>
                    <a:pt x="566" y="405"/>
                  </a:cubicBezTo>
                  <a:cubicBezTo>
                    <a:pt x="566" y="405"/>
                    <a:pt x="566" y="405"/>
                    <a:pt x="566" y="405"/>
                  </a:cubicBezTo>
                  <a:cubicBezTo>
                    <a:pt x="566" y="406"/>
                    <a:pt x="565" y="406"/>
                    <a:pt x="565" y="406"/>
                  </a:cubicBezTo>
                  <a:cubicBezTo>
                    <a:pt x="565" y="406"/>
                    <a:pt x="565" y="406"/>
                    <a:pt x="565" y="406"/>
                  </a:cubicBezTo>
                  <a:cubicBezTo>
                    <a:pt x="565" y="407"/>
                    <a:pt x="565" y="407"/>
                    <a:pt x="564" y="407"/>
                  </a:cubicBezTo>
                  <a:cubicBezTo>
                    <a:pt x="564" y="407"/>
                    <a:pt x="564" y="407"/>
                    <a:pt x="564" y="407"/>
                  </a:cubicBezTo>
                  <a:cubicBezTo>
                    <a:pt x="564" y="408"/>
                    <a:pt x="564" y="408"/>
                    <a:pt x="564" y="408"/>
                  </a:cubicBezTo>
                  <a:cubicBezTo>
                    <a:pt x="564" y="408"/>
                    <a:pt x="563" y="408"/>
                    <a:pt x="563" y="408"/>
                  </a:cubicBezTo>
                  <a:cubicBezTo>
                    <a:pt x="563" y="408"/>
                    <a:pt x="562" y="409"/>
                    <a:pt x="561" y="409"/>
                  </a:cubicBezTo>
                  <a:cubicBezTo>
                    <a:pt x="561" y="409"/>
                    <a:pt x="561" y="409"/>
                    <a:pt x="560" y="409"/>
                  </a:cubicBezTo>
                  <a:cubicBezTo>
                    <a:pt x="560" y="409"/>
                    <a:pt x="559" y="409"/>
                    <a:pt x="559" y="410"/>
                  </a:cubicBezTo>
                  <a:cubicBezTo>
                    <a:pt x="559" y="410"/>
                    <a:pt x="559" y="410"/>
                    <a:pt x="559" y="410"/>
                  </a:cubicBezTo>
                  <a:cubicBezTo>
                    <a:pt x="558" y="410"/>
                    <a:pt x="558" y="410"/>
                    <a:pt x="558" y="410"/>
                  </a:cubicBezTo>
                  <a:cubicBezTo>
                    <a:pt x="550" y="410"/>
                    <a:pt x="541" y="410"/>
                    <a:pt x="532" y="410"/>
                  </a:cubicBezTo>
                  <a:cubicBezTo>
                    <a:pt x="532" y="410"/>
                    <a:pt x="531" y="410"/>
                    <a:pt x="530" y="410"/>
                  </a:cubicBezTo>
                  <a:cubicBezTo>
                    <a:pt x="530" y="410"/>
                    <a:pt x="530" y="410"/>
                    <a:pt x="530" y="410"/>
                  </a:cubicBezTo>
                  <a:cubicBezTo>
                    <a:pt x="527" y="409"/>
                    <a:pt x="524" y="408"/>
                    <a:pt x="521" y="406"/>
                  </a:cubicBezTo>
                  <a:cubicBezTo>
                    <a:pt x="520" y="406"/>
                    <a:pt x="520" y="406"/>
                    <a:pt x="519" y="405"/>
                  </a:cubicBezTo>
                  <a:close/>
                  <a:moveTo>
                    <a:pt x="589" y="451"/>
                  </a:moveTo>
                  <a:cubicBezTo>
                    <a:pt x="589" y="452"/>
                    <a:pt x="588" y="452"/>
                    <a:pt x="588" y="452"/>
                  </a:cubicBezTo>
                  <a:cubicBezTo>
                    <a:pt x="588" y="452"/>
                    <a:pt x="588" y="452"/>
                    <a:pt x="588" y="453"/>
                  </a:cubicBezTo>
                  <a:cubicBezTo>
                    <a:pt x="588" y="453"/>
                    <a:pt x="588" y="453"/>
                    <a:pt x="588" y="453"/>
                  </a:cubicBezTo>
                  <a:cubicBezTo>
                    <a:pt x="588" y="453"/>
                    <a:pt x="588" y="453"/>
                    <a:pt x="588" y="454"/>
                  </a:cubicBezTo>
                  <a:cubicBezTo>
                    <a:pt x="588" y="454"/>
                    <a:pt x="588" y="454"/>
                    <a:pt x="587" y="454"/>
                  </a:cubicBezTo>
                  <a:cubicBezTo>
                    <a:pt x="587" y="454"/>
                    <a:pt x="587" y="454"/>
                    <a:pt x="587" y="454"/>
                  </a:cubicBezTo>
                  <a:cubicBezTo>
                    <a:pt x="587" y="454"/>
                    <a:pt x="587" y="454"/>
                    <a:pt x="587" y="455"/>
                  </a:cubicBezTo>
                  <a:cubicBezTo>
                    <a:pt x="585" y="456"/>
                    <a:pt x="583" y="457"/>
                    <a:pt x="581" y="457"/>
                  </a:cubicBezTo>
                  <a:cubicBezTo>
                    <a:pt x="581" y="457"/>
                    <a:pt x="581" y="457"/>
                    <a:pt x="581" y="457"/>
                  </a:cubicBezTo>
                  <a:cubicBezTo>
                    <a:pt x="580" y="457"/>
                    <a:pt x="579" y="457"/>
                    <a:pt x="578" y="457"/>
                  </a:cubicBezTo>
                  <a:cubicBezTo>
                    <a:pt x="578" y="457"/>
                    <a:pt x="578" y="457"/>
                    <a:pt x="578" y="457"/>
                  </a:cubicBezTo>
                  <a:cubicBezTo>
                    <a:pt x="577" y="457"/>
                    <a:pt x="577" y="457"/>
                    <a:pt x="577" y="457"/>
                  </a:cubicBezTo>
                  <a:cubicBezTo>
                    <a:pt x="577" y="457"/>
                    <a:pt x="576" y="457"/>
                    <a:pt x="575" y="457"/>
                  </a:cubicBezTo>
                  <a:cubicBezTo>
                    <a:pt x="552" y="457"/>
                    <a:pt x="552" y="457"/>
                    <a:pt x="552" y="457"/>
                  </a:cubicBezTo>
                  <a:cubicBezTo>
                    <a:pt x="551" y="457"/>
                    <a:pt x="550" y="457"/>
                    <a:pt x="549" y="457"/>
                  </a:cubicBezTo>
                  <a:cubicBezTo>
                    <a:pt x="549" y="457"/>
                    <a:pt x="549" y="457"/>
                    <a:pt x="548" y="457"/>
                  </a:cubicBezTo>
                  <a:cubicBezTo>
                    <a:pt x="543" y="456"/>
                    <a:pt x="538" y="454"/>
                    <a:pt x="535" y="450"/>
                  </a:cubicBezTo>
                  <a:cubicBezTo>
                    <a:pt x="534" y="449"/>
                    <a:pt x="534" y="449"/>
                    <a:pt x="534" y="448"/>
                  </a:cubicBezTo>
                  <a:cubicBezTo>
                    <a:pt x="534" y="448"/>
                    <a:pt x="534" y="448"/>
                    <a:pt x="534" y="448"/>
                  </a:cubicBezTo>
                  <a:cubicBezTo>
                    <a:pt x="534" y="448"/>
                    <a:pt x="534" y="448"/>
                    <a:pt x="534" y="448"/>
                  </a:cubicBezTo>
                  <a:cubicBezTo>
                    <a:pt x="533" y="444"/>
                    <a:pt x="531" y="441"/>
                    <a:pt x="530" y="438"/>
                  </a:cubicBezTo>
                  <a:cubicBezTo>
                    <a:pt x="530" y="436"/>
                    <a:pt x="528" y="434"/>
                    <a:pt x="528" y="432"/>
                  </a:cubicBezTo>
                  <a:cubicBezTo>
                    <a:pt x="528" y="432"/>
                    <a:pt x="528" y="432"/>
                    <a:pt x="528" y="432"/>
                  </a:cubicBezTo>
                  <a:cubicBezTo>
                    <a:pt x="528" y="431"/>
                    <a:pt x="528" y="431"/>
                    <a:pt x="528" y="431"/>
                  </a:cubicBezTo>
                  <a:cubicBezTo>
                    <a:pt x="528" y="431"/>
                    <a:pt x="528" y="431"/>
                    <a:pt x="528" y="431"/>
                  </a:cubicBezTo>
                  <a:cubicBezTo>
                    <a:pt x="528" y="430"/>
                    <a:pt x="528" y="429"/>
                    <a:pt x="528" y="428"/>
                  </a:cubicBezTo>
                  <a:cubicBezTo>
                    <a:pt x="528" y="428"/>
                    <a:pt x="528" y="427"/>
                    <a:pt x="528" y="427"/>
                  </a:cubicBezTo>
                  <a:cubicBezTo>
                    <a:pt x="528" y="427"/>
                    <a:pt x="528" y="427"/>
                    <a:pt x="528" y="427"/>
                  </a:cubicBezTo>
                  <a:cubicBezTo>
                    <a:pt x="530" y="425"/>
                    <a:pt x="532" y="424"/>
                    <a:pt x="535" y="423"/>
                  </a:cubicBezTo>
                  <a:cubicBezTo>
                    <a:pt x="535" y="423"/>
                    <a:pt x="535" y="423"/>
                    <a:pt x="536" y="423"/>
                  </a:cubicBezTo>
                  <a:cubicBezTo>
                    <a:pt x="536" y="423"/>
                    <a:pt x="537" y="423"/>
                    <a:pt x="538" y="423"/>
                  </a:cubicBezTo>
                  <a:cubicBezTo>
                    <a:pt x="538" y="423"/>
                    <a:pt x="538" y="423"/>
                    <a:pt x="538" y="423"/>
                  </a:cubicBezTo>
                  <a:cubicBezTo>
                    <a:pt x="540" y="423"/>
                    <a:pt x="540" y="423"/>
                    <a:pt x="540" y="423"/>
                  </a:cubicBezTo>
                  <a:cubicBezTo>
                    <a:pt x="540" y="423"/>
                    <a:pt x="540" y="423"/>
                    <a:pt x="541" y="423"/>
                  </a:cubicBezTo>
                  <a:cubicBezTo>
                    <a:pt x="548" y="423"/>
                    <a:pt x="555" y="423"/>
                    <a:pt x="563" y="423"/>
                  </a:cubicBezTo>
                  <a:cubicBezTo>
                    <a:pt x="563" y="423"/>
                    <a:pt x="563" y="423"/>
                    <a:pt x="563" y="423"/>
                  </a:cubicBezTo>
                  <a:cubicBezTo>
                    <a:pt x="563" y="423"/>
                    <a:pt x="563" y="423"/>
                    <a:pt x="563" y="423"/>
                  </a:cubicBezTo>
                  <a:cubicBezTo>
                    <a:pt x="563" y="423"/>
                    <a:pt x="564" y="423"/>
                    <a:pt x="565" y="423"/>
                  </a:cubicBezTo>
                  <a:cubicBezTo>
                    <a:pt x="565" y="423"/>
                    <a:pt x="565" y="423"/>
                    <a:pt x="565" y="423"/>
                  </a:cubicBezTo>
                  <a:cubicBezTo>
                    <a:pt x="570" y="424"/>
                    <a:pt x="576" y="426"/>
                    <a:pt x="579" y="430"/>
                  </a:cubicBezTo>
                  <a:cubicBezTo>
                    <a:pt x="579" y="430"/>
                    <a:pt x="579" y="431"/>
                    <a:pt x="580" y="431"/>
                  </a:cubicBezTo>
                  <a:cubicBezTo>
                    <a:pt x="581" y="433"/>
                    <a:pt x="581" y="433"/>
                    <a:pt x="581" y="433"/>
                  </a:cubicBezTo>
                  <a:cubicBezTo>
                    <a:pt x="582" y="436"/>
                    <a:pt x="584" y="439"/>
                    <a:pt x="585" y="442"/>
                  </a:cubicBezTo>
                  <a:cubicBezTo>
                    <a:pt x="586" y="443"/>
                    <a:pt x="588" y="446"/>
                    <a:pt x="588" y="448"/>
                  </a:cubicBezTo>
                  <a:cubicBezTo>
                    <a:pt x="589" y="449"/>
                    <a:pt x="589" y="450"/>
                    <a:pt x="589" y="451"/>
                  </a:cubicBezTo>
                  <a:close/>
                  <a:moveTo>
                    <a:pt x="594" y="406"/>
                  </a:moveTo>
                  <a:cubicBezTo>
                    <a:pt x="593" y="406"/>
                    <a:pt x="593" y="405"/>
                    <a:pt x="592" y="405"/>
                  </a:cubicBezTo>
                  <a:cubicBezTo>
                    <a:pt x="591" y="404"/>
                    <a:pt x="590" y="403"/>
                    <a:pt x="590" y="402"/>
                  </a:cubicBezTo>
                  <a:cubicBezTo>
                    <a:pt x="589" y="401"/>
                    <a:pt x="589" y="401"/>
                    <a:pt x="589" y="401"/>
                  </a:cubicBezTo>
                  <a:cubicBezTo>
                    <a:pt x="589" y="401"/>
                    <a:pt x="589" y="401"/>
                    <a:pt x="589" y="401"/>
                  </a:cubicBezTo>
                  <a:cubicBezTo>
                    <a:pt x="587" y="398"/>
                    <a:pt x="585" y="394"/>
                    <a:pt x="583" y="390"/>
                  </a:cubicBezTo>
                  <a:cubicBezTo>
                    <a:pt x="583" y="390"/>
                    <a:pt x="583" y="390"/>
                    <a:pt x="583" y="390"/>
                  </a:cubicBezTo>
                  <a:cubicBezTo>
                    <a:pt x="582" y="389"/>
                    <a:pt x="582" y="389"/>
                    <a:pt x="582" y="389"/>
                  </a:cubicBezTo>
                  <a:cubicBezTo>
                    <a:pt x="582" y="388"/>
                    <a:pt x="582" y="387"/>
                    <a:pt x="582" y="386"/>
                  </a:cubicBezTo>
                  <a:cubicBezTo>
                    <a:pt x="582" y="385"/>
                    <a:pt x="582" y="385"/>
                    <a:pt x="583" y="384"/>
                  </a:cubicBezTo>
                  <a:cubicBezTo>
                    <a:pt x="584" y="383"/>
                    <a:pt x="585" y="383"/>
                    <a:pt x="586" y="383"/>
                  </a:cubicBezTo>
                  <a:cubicBezTo>
                    <a:pt x="588" y="382"/>
                    <a:pt x="589" y="382"/>
                    <a:pt x="591" y="382"/>
                  </a:cubicBezTo>
                  <a:cubicBezTo>
                    <a:pt x="591" y="382"/>
                    <a:pt x="591" y="382"/>
                    <a:pt x="591" y="382"/>
                  </a:cubicBezTo>
                  <a:cubicBezTo>
                    <a:pt x="594" y="382"/>
                    <a:pt x="598" y="382"/>
                    <a:pt x="600" y="382"/>
                  </a:cubicBezTo>
                  <a:cubicBezTo>
                    <a:pt x="609" y="382"/>
                    <a:pt x="623" y="380"/>
                    <a:pt x="629" y="389"/>
                  </a:cubicBezTo>
                  <a:cubicBezTo>
                    <a:pt x="631" y="392"/>
                    <a:pt x="633" y="394"/>
                    <a:pt x="635" y="397"/>
                  </a:cubicBezTo>
                  <a:cubicBezTo>
                    <a:pt x="636" y="399"/>
                    <a:pt x="637" y="401"/>
                    <a:pt x="638" y="402"/>
                  </a:cubicBezTo>
                  <a:cubicBezTo>
                    <a:pt x="639" y="403"/>
                    <a:pt x="639" y="404"/>
                    <a:pt x="639" y="405"/>
                  </a:cubicBezTo>
                  <a:cubicBezTo>
                    <a:pt x="639" y="405"/>
                    <a:pt x="639" y="406"/>
                    <a:pt x="639" y="406"/>
                  </a:cubicBezTo>
                  <a:cubicBezTo>
                    <a:pt x="639" y="407"/>
                    <a:pt x="638" y="407"/>
                    <a:pt x="638" y="407"/>
                  </a:cubicBezTo>
                  <a:cubicBezTo>
                    <a:pt x="638" y="407"/>
                    <a:pt x="638" y="407"/>
                    <a:pt x="638" y="407"/>
                  </a:cubicBezTo>
                  <a:cubicBezTo>
                    <a:pt x="638" y="407"/>
                    <a:pt x="638" y="407"/>
                    <a:pt x="638" y="407"/>
                  </a:cubicBezTo>
                  <a:cubicBezTo>
                    <a:pt x="638" y="408"/>
                    <a:pt x="638" y="408"/>
                    <a:pt x="637" y="408"/>
                  </a:cubicBezTo>
                  <a:cubicBezTo>
                    <a:pt x="637" y="408"/>
                    <a:pt x="637" y="408"/>
                    <a:pt x="637" y="408"/>
                  </a:cubicBezTo>
                  <a:cubicBezTo>
                    <a:pt x="637" y="408"/>
                    <a:pt x="637" y="408"/>
                    <a:pt x="636" y="408"/>
                  </a:cubicBezTo>
                  <a:cubicBezTo>
                    <a:pt x="636" y="408"/>
                    <a:pt x="635" y="409"/>
                    <a:pt x="635" y="409"/>
                  </a:cubicBezTo>
                  <a:cubicBezTo>
                    <a:pt x="635" y="409"/>
                    <a:pt x="635" y="409"/>
                    <a:pt x="635" y="409"/>
                  </a:cubicBezTo>
                  <a:cubicBezTo>
                    <a:pt x="635" y="409"/>
                    <a:pt x="635" y="409"/>
                    <a:pt x="635" y="409"/>
                  </a:cubicBezTo>
                  <a:cubicBezTo>
                    <a:pt x="631" y="410"/>
                    <a:pt x="625" y="410"/>
                    <a:pt x="621" y="410"/>
                  </a:cubicBezTo>
                  <a:cubicBezTo>
                    <a:pt x="616" y="410"/>
                    <a:pt x="611" y="410"/>
                    <a:pt x="607" y="410"/>
                  </a:cubicBezTo>
                  <a:cubicBezTo>
                    <a:pt x="602" y="410"/>
                    <a:pt x="598" y="408"/>
                    <a:pt x="594" y="406"/>
                  </a:cubicBezTo>
                  <a:close/>
                  <a:moveTo>
                    <a:pt x="670" y="454"/>
                  </a:moveTo>
                  <a:cubicBezTo>
                    <a:pt x="670" y="454"/>
                    <a:pt x="670" y="454"/>
                    <a:pt x="670" y="454"/>
                  </a:cubicBezTo>
                  <a:cubicBezTo>
                    <a:pt x="669" y="455"/>
                    <a:pt x="668" y="456"/>
                    <a:pt x="666" y="456"/>
                  </a:cubicBezTo>
                  <a:cubicBezTo>
                    <a:pt x="665" y="457"/>
                    <a:pt x="664" y="457"/>
                    <a:pt x="662" y="457"/>
                  </a:cubicBezTo>
                  <a:cubicBezTo>
                    <a:pt x="660" y="457"/>
                    <a:pt x="660" y="457"/>
                    <a:pt x="660" y="457"/>
                  </a:cubicBezTo>
                  <a:cubicBezTo>
                    <a:pt x="660" y="457"/>
                    <a:pt x="660" y="457"/>
                    <a:pt x="660" y="457"/>
                  </a:cubicBezTo>
                  <a:cubicBezTo>
                    <a:pt x="651" y="457"/>
                    <a:pt x="643" y="457"/>
                    <a:pt x="635" y="457"/>
                  </a:cubicBezTo>
                  <a:cubicBezTo>
                    <a:pt x="634" y="457"/>
                    <a:pt x="633" y="457"/>
                    <a:pt x="632" y="457"/>
                  </a:cubicBezTo>
                  <a:cubicBezTo>
                    <a:pt x="632" y="457"/>
                    <a:pt x="632" y="457"/>
                    <a:pt x="632" y="457"/>
                  </a:cubicBezTo>
                  <a:cubicBezTo>
                    <a:pt x="626" y="456"/>
                    <a:pt x="620" y="454"/>
                    <a:pt x="616" y="449"/>
                  </a:cubicBezTo>
                  <a:cubicBezTo>
                    <a:pt x="616" y="449"/>
                    <a:pt x="616" y="448"/>
                    <a:pt x="615" y="448"/>
                  </a:cubicBezTo>
                  <a:cubicBezTo>
                    <a:pt x="615" y="448"/>
                    <a:pt x="615" y="448"/>
                    <a:pt x="615" y="448"/>
                  </a:cubicBezTo>
                  <a:cubicBezTo>
                    <a:pt x="615" y="448"/>
                    <a:pt x="615" y="448"/>
                    <a:pt x="615" y="448"/>
                  </a:cubicBezTo>
                  <a:cubicBezTo>
                    <a:pt x="614" y="445"/>
                    <a:pt x="612" y="441"/>
                    <a:pt x="610" y="438"/>
                  </a:cubicBezTo>
                  <a:cubicBezTo>
                    <a:pt x="609" y="436"/>
                    <a:pt x="606" y="433"/>
                    <a:pt x="606" y="430"/>
                  </a:cubicBezTo>
                  <a:cubicBezTo>
                    <a:pt x="606" y="430"/>
                    <a:pt x="606" y="430"/>
                    <a:pt x="606" y="430"/>
                  </a:cubicBezTo>
                  <a:cubicBezTo>
                    <a:pt x="605" y="429"/>
                    <a:pt x="605" y="429"/>
                    <a:pt x="605" y="429"/>
                  </a:cubicBezTo>
                  <a:cubicBezTo>
                    <a:pt x="605" y="426"/>
                    <a:pt x="607" y="425"/>
                    <a:pt x="610" y="424"/>
                  </a:cubicBezTo>
                  <a:cubicBezTo>
                    <a:pt x="610" y="424"/>
                    <a:pt x="610" y="424"/>
                    <a:pt x="610" y="424"/>
                  </a:cubicBezTo>
                  <a:cubicBezTo>
                    <a:pt x="610" y="424"/>
                    <a:pt x="610" y="424"/>
                    <a:pt x="610" y="424"/>
                  </a:cubicBezTo>
                  <a:cubicBezTo>
                    <a:pt x="610" y="424"/>
                    <a:pt x="610" y="424"/>
                    <a:pt x="611" y="423"/>
                  </a:cubicBezTo>
                  <a:cubicBezTo>
                    <a:pt x="612" y="423"/>
                    <a:pt x="613" y="423"/>
                    <a:pt x="615" y="423"/>
                  </a:cubicBezTo>
                  <a:cubicBezTo>
                    <a:pt x="631" y="423"/>
                    <a:pt x="631" y="423"/>
                    <a:pt x="631" y="423"/>
                  </a:cubicBezTo>
                  <a:cubicBezTo>
                    <a:pt x="634" y="423"/>
                    <a:pt x="637" y="423"/>
                    <a:pt x="639" y="423"/>
                  </a:cubicBezTo>
                  <a:cubicBezTo>
                    <a:pt x="639" y="423"/>
                    <a:pt x="639" y="423"/>
                    <a:pt x="639" y="423"/>
                  </a:cubicBezTo>
                  <a:cubicBezTo>
                    <a:pt x="639" y="423"/>
                    <a:pt x="639" y="423"/>
                    <a:pt x="640" y="423"/>
                  </a:cubicBezTo>
                  <a:cubicBezTo>
                    <a:pt x="640" y="423"/>
                    <a:pt x="641" y="423"/>
                    <a:pt x="642" y="423"/>
                  </a:cubicBezTo>
                  <a:cubicBezTo>
                    <a:pt x="642" y="423"/>
                    <a:pt x="642" y="423"/>
                    <a:pt x="642" y="423"/>
                  </a:cubicBezTo>
                  <a:cubicBezTo>
                    <a:pt x="647" y="424"/>
                    <a:pt x="653" y="426"/>
                    <a:pt x="656" y="429"/>
                  </a:cubicBezTo>
                  <a:cubicBezTo>
                    <a:pt x="657" y="429"/>
                    <a:pt x="657" y="430"/>
                    <a:pt x="657" y="430"/>
                  </a:cubicBezTo>
                  <a:cubicBezTo>
                    <a:pt x="657" y="430"/>
                    <a:pt x="657" y="430"/>
                    <a:pt x="657" y="431"/>
                  </a:cubicBezTo>
                  <a:cubicBezTo>
                    <a:pt x="658" y="431"/>
                    <a:pt x="658" y="431"/>
                    <a:pt x="658" y="431"/>
                  </a:cubicBezTo>
                  <a:cubicBezTo>
                    <a:pt x="658" y="431"/>
                    <a:pt x="658" y="431"/>
                    <a:pt x="658" y="431"/>
                  </a:cubicBezTo>
                  <a:cubicBezTo>
                    <a:pt x="659" y="432"/>
                    <a:pt x="659" y="432"/>
                    <a:pt x="659" y="432"/>
                  </a:cubicBezTo>
                  <a:cubicBezTo>
                    <a:pt x="660" y="434"/>
                    <a:pt x="662" y="436"/>
                    <a:pt x="663" y="439"/>
                  </a:cubicBezTo>
                  <a:cubicBezTo>
                    <a:pt x="663" y="439"/>
                    <a:pt x="663" y="439"/>
                    <a:pt x="663" y="439"/>
                  </a:cubicBezTo>
                  <a:cubicBezTo>
                    <a:pt x="665" y="442"/>
                    <a:pt x="668" y="445"/>
                    <a:pt x="670" y="449"/>
                  </a:cubicBezTo>
                  <a:cubicBezTo>
                    <a:pt x="670" y="449"/>
                    <a:pt x="670" y="449"/>
                    <a:pt x="670" y="449"/>
                  </a:cubicBezTo>
                  <a:cubicBezTo>
                    <a:pt x="670" y="449"/>
                    <a:pt x="670" y="449"/>
                    <a:pt x="670" y="449"/>
                  </a:cubicBezTo>
                  <a:cubicBezTo>
                    <a:pt x="671" y="451"/>
                    <a:pt x="671" y="453"/>
                    <a:pt x="670" y="454"/>
                  </a:cubicBezTo>
                  <a:close/>
                  <a:moveTo>
                    <a:pt x="729" y="79"/>
                  </a:moveTo>
                  <a:cubicBezTo>
                    <a:pt x="753" y="103"/>
                    <a:pt x="766" y="136"/>
                    <a:pt x="766" y="170"/>
                  </a:cubicBezTo>
                  <a:cubicBezTo>
                    <a:pt x="766" y="204"/>
                    <a:pt x="753" y="237"/>
                    <a:pt x="729" y="261"/>
                  </a:cubicBezTo>
                  <a:cubicBezTo>
                    <a:pt x="757" y="248"/>
                    <a:pt x="782" y="212"/>
                    <a:pt x="782" y="170"/>
                  </a:cubicBezTo>
                  <a:cubicBezTo>
                    <a:pt x="782" y="127"/>
                    <a:pt x="757" y="92"/>
                    <a:pt x="729" y="79"/>
                  </a:cubicBezTo>
                  <a:close/>
                  <a:moveTo>
                    <a:pt x="53" y="79"/>
                  </a:moveTo>
                  <a:cubicBezTo>
                    <a:pt x="26" y="92"/>
                    <a:pt x="0" y="127"/>
                    <a:pt x="0" y="170"/>
                  </a:cubicBezTo>
                  <a:cubicBezTo>
                    <a:pt x="0" y="212"/>
                    <a:pt x="26" y="248"/>
                    <a:pt x="53" y="261"/>
                  </a:cubicBezTo>
                  <a:cubicBezTo>
                    <a:pt x="30" y="237"/>
                    <a:pt x="16" y="204"/>
                    <a:pt x="16" y="170"/>
                  </a:cubicBezTo>
                  <a:cubicBezTo>
                    <a:pt x="16" y="136"/>
                    <a:pt x="30" y="103"/>
                    <a:pt x="53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68570" tIns="34285" rIns="68570" bIns="34285"/>
            <a:lstStyle/>
            <a:p>
              <a:endParaRPr lang="zh-TW" altLang="en-US" sz="135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grpSp>
          <p:nvGrpSpPr>
            <p:cNvPr id="59" name="组合 168"/>
            <p:cNvGrpSpPr>
              <a:grpSpLocks/>
            </p:cNvGrpSpPr>
            <p:nvPr/>
          </p:nvGrpSpPr>
          <p:grpSpPr bwMode="auto">
            <a:xfrm>
              <a:off x="1901093" y="5671341"/>
              <a:ext cx="378483" cy="421955"/>
              <a:chOff x="0" y="0"/>
              <a:chExt cx="370834" cy="500500"/>
            </a:xfrm>
          </p:grpSpPr>
          <p:sp>
            <p:nvSpPr>
              <p:cNvPr id="65" name="Freeform 41"/>
              <p:cNvSpPr>
                <a:spLocks noChangeArrowheads="1"/>
              </p:cNvSpPr>
              <p:nvPr/>
            </p:nvSpPr>
            <p:spPr bwMode="auto">
              <a:xfrm>
                <a:off x="59998" y="0"/>
                <a:ext cx="310836" cy="403323"/>
              </a:xfrm>
              <a:custGeom>
                <a:avLst/>
                <a:gdLst>
                  <a:gd name="T0" fmla="*/ 533 w 594"/>
                  <a:gd name="T1" fmla="*/ 0 h 771"/>
                  <a:gd name="T2" fmla="*/ 63 w 594"/>
                  <a:gd name="T3" fmla="*/ 0 h 771"/>
                  <a:gd name="T4" fmla="*/ 0 w 594"/>
                  <a:gd name="T5" fmla="*/ 61 h 771"/>
                  <a:gd name="T6" fmla="*/ 0 w 594"/>
                  <a:gd name="T7" fmla="*/ 554 h 771"/>
                  <a:gd name="T8" fmla="*/ 10 w 594"/>
                  <a:gd name="T9" fmla="*/ 536 h 771"/>
                  <a:gd name="T10" fmla="*/ 57 w 594"/>
                  <a:gd name="T11" fmla="*/ 445 h 771"/>
                  <a:gd name="T12" fmla="*/ 57 w 594"/>
                  <a:gd name="T13" fmla="*/ 61 h 771"/>
                  <a:gd name="T14" fmla="*/ 63 w 594"/>
                  <a:gd name="T15" fmla="*/ 56 h 771"/>
                  <a:gd name="T16" fmla="*/ 533 w 594"/>
                  <a:gd name="T17" fmla="*/ 56 h 771"/>
                  <a:gd name="T18" fmla="*/ 537 w 594"/>
                  <a:gd name="T19" fmla="*/ 61 h 771"/>
                  <a:gd name="T20" fmla="*/ 537 w 594"/>
                  <a:gd name="T21" fmla="*/ 708 h 771"/>
                  <a:gd name="T22" fmla="*/ 533 w 594"/>
                  <a:gd name="T23" fmla="*/ 714 h 771"/>
                  <a:gd name="T24" fmla="*/ 255 w 594"/>
                  <a:gd name="T25" fmla="*/ 714 h 771"/>
                  <a:gd name="T26" fmla="*/ 258 w 594"/>
                  <a:gd name="T27" fmla="*/ 771 h 771"/>
                  <a:gd name="T28" fmla="*/ 533 w 594"/>
                  <a:gd name="T29" fmla="*/ 771 h 771"/>
                  <a:gd name="T30" fmla="*/ 594 w 594"/>
                  <a:gd name="T31" fmla="*/ 708 h 771"/>
                  <a:gd name="T32" fmla="*/ 594 w 594"/>
                  <a:gd name="T33" fmla="*/ 61 h 771"/>
                  <a:gd name="T34" fmla="*/ 533 w 594"/>
                  <a:gd name="T35" fmla="*/ 0 h 77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94"/>
                  <a:gd name="T55" fmla="*/ 0 h 771"/>
                  <a:gd name="T56" fmla="*/ 594 w 594"/>
                  <a:gd name="T57" fmla="*/ 771 h 77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94" h="771">
                    <a:moveTo>
                      <a:pt x="533" y="0"/>
                    </a:moveTo>
                    <a:cubicBezTo>
                      <a:pt x="63" y="0"/>
                      <a:pt x="63" y="0"/>
                      <a:pt x="63" y="0"/>
                    </a:cubicBezTo>
                    <a:cubicBezTo>
                      <a:pt x="28" y="0"/>
                      <a:pt x="0" y="28"/>
                      <a:pt x="0" y="61"/>
                    </a:cubicBezTo>
                    <a:cubicBezTo>
                      <a:pt x="0" y="554"/>
                      <a:pt x="0" y="554"/>
                      <a:pt x="0" y="554"/>
                    </a:cubicBezTo>
                    <a:cubicBezTo>
                      <a:pt x="10" y="536"/>
                      <a:pt x="10" y="536"/>
                      <a:pt x="10" y="536"/>
                    </a:cubicBezTo>
                    <a:cubicBezTo>
                      <a:pt x="57" y="445"/>
                      <a:pt x="57" y="445"/>
                      <a:pt x="57" y="445"/>
                    </a:cubicBezTo>
                    <a:cubicBezTo>
                      <a:pt x="57" y="61"/>
                      <a:pt x="57" y="61"/>
                      <a:pt x="57" y="61"/>
                    </a:cubicBezTo>
                    <a:cubicBezTo>
                      <a:pt x="57" y="58"/>
                      <a:pt x="59" y="56"/>
                      <a:pt x="63" y="56"/>
                    </a:cubicBezTo>
                    <a:cubicBezTo>
                      <a:pt x="533" y="56"/>
                      <a:pt x="533" y="56"/>
                      <a:pt x="533" y="56"/>
                    </a:cubicBezTo>
                    <a:cubicBezTo>
                      <a:pt x="535" y="56"/>
                      <a:pt x="537" y="58"/>
                      <a:pt x="537" y="61"/>
                    </a:cubicBezTo>
                    <a:cubicBezTo>
                      <a:pt x="537" y="708"/>
                      <a:pt x="537" y="708"/>
                      <a:pt x="537" y="708"/>
                    </a:cubicBezTo>
                    <a:cubicBezTo>
                      <a:pt x="537" y="712"/>
                      <a:pt x="535" y="714"/>
                      <a:pt x="533" y="714"/>
                    </a:cubicBezTo>
                    <a:cubicBezTo>
                      <a:pt x="255" y="714"/>
                      <a:pt x="255" y="714"/>
                      <a:pt x="255" y="714"/>
                    </a:cubicBezTo>
                    <a:cubicBezTo>
                      <a:pt x="266" y="734"/>
                      <a:pt x="266" y="755"/>
                      <a:pt x="258" y="771"/>
                    </a:cubicBezTo>
                    <a:cubicBezTo>
                      <a:pt x="533" y="771"/>
                      <a:pt x="533" y="771"/>
                      <a:pt x="533" y="771"/>
                    </a:cubicBezTo>
                    <a:cubicBezTo>
                      <a:pt x="568" y="771"/>
                      <a:pt x="594" y="742"/>
                      <a:pt x="594" y="708"/>
                    </a:cubicBezTo>
                    <a:cubicBezTo>
                      <a:pt x="594" y="61"/>
                      <a:pt x="594" y="61"/>
                      <a:pt x="594" y="61"/>
                    </a:cubicBezTo>
                    <a:cubicBezTo>
                      <a:pt x="594" y="28"/>
                      <a:pt x="568" y="0"/>
                      <a:pt x="5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68570" tIns="34285" rIns="68570" bIns="34285"/>
              <a:lstStyle/>
              <a:p>
                <a:endParaRPr lang="zh-TW" altLang="en-US" sz="1350" b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软雅黑" charset="0"/>
                  <a:sym typeface="Calibri" charset="0"/>
                </a:endParaRPr>
              </a:p>
            </p:txBody>
          </p:sp>
          <p:sp>
            <p:nvSpPr>
              <p:cNvPr id="66" name="Freeform 42"/>
              <p:cNvSpPr>
                <a:spLocks noChangeArrowheads="1"/>
              </p:cNvSpPr>
              <p:nvPr/>
            </p:nvSpPr>
            <p:spPr bwMode="auto">
              <a:xfrm>
                <a:off x="0" y="211401"/>
                <a:ext cx="178886" cy="289099"/>
              </a:xfrm>
              <a:custGeom>
                <a:avLst/>
                <a:gdLst>
                  <a:gd name="T0" fmla="*/ 306 w 342"/>
                  <a:gd name="T1" fmla="*/ 296 h 553"/>
                  <a:gd name="T2" fmla="*/ 196 w 342"/>
                  <a:gd name="T3" fmla="*/ 225 h 553"/>
                  <a:gd name="T4" fmla="*/ 277 w 342"/>
                  <a:gd name="T5" fmla="*/ 56 h 553"/>
                  <a:gd name="T6" fmla="*/ 263 w 342"/>
                  <a:gd name="T7" fmla="*/ 10 h 553"/>
                  <a:gd name="T8" fmla="*/ 223 w 342"/>
                  <a:gd name="T9" fmla="*/ 29 h 553"/>
                  <a:gd name="T10" fmla="*/ 102 w 342"/>
                  <a:gd name="T11" fmla="*/ 261 h 553"/>
                  <a:gd name="T12" fmla="*/ 85 w 342"/>
                  <a:gd name="T13" fmla="*/ 186 h 553"/>
                  <a:gd name="T14" fmla="*/ 20 w 342"/>
                  <a:gd name="T15" fmla="*/ 135 h 553"/>
                  <a:gd name="T16" fmla="*/ 20 w 342"/>
                  <a:gd name="T17" fmla="*/ 196 h 553"/>
                  <a:gd name="T18" fmla="*/ 50 w 342"/>
                  <a:gd name="T19" fmla="*/ 434 h 553"/>
                  <a:gd name="T20" fmla="*/ 56 w 342"/>
                  <a:gd name="T21" fmla="*/ 471 h 553"/>
                  <a:gd name="T22" fmla="*/ 64 w 342"/>
                  <a:gd name="T23" fmla="*/ 488 h 553"/>
                  <a:gd name="T24" fmla="*/ 106 w 342"/>
                  <a:gd name="T25" fmla="*/ 528 h 553"/>
                  <a:gd name="T26" fmla="*/ 244 w 342"/>
                  <a:gd name="T27" fmla="*/ 490 h 553"/>
                  <a:gd name="T28" fmla="*/ 246 w 342"/>
                  <a:gd name="T29" fmla="*/ 486 h 553"/>
                  <a:gd name="T30" fmla="*/ 335 w 342"/>
                  <a:gd name="T31" fmla="*/ 357 h 553"/>
                  <a:gd name="T32" fmla="*/ 306 w 342"/>
                  <a:gd name="T33" fmla="*/ 296 h 55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42"/>
                  <a:gd name="T52" fmla="*/ 0 h 553"/>
                  <a:gd name="T53" fmla="*/ 342 w 342"/>
                  <a:gd name="T54" fmla="*/ 553 h 55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42" h="553">
                    <a:moveTo>
                      <a:pt x="306" y="296"/>
                    </a:moveTo>
                    <a:cubicBezTo>
                      <a:pt x="196" y="225"/>
                      <a:pt x="196" y="225"/>
                      <a:pt x="196" y="225"/>
                    </a:cubicBezTo>
                    <a:cubicBezTo>
                      <a:pt x="225" y="169"/>
                      <a:pt x="248" y="111"/>
                      <a:pt x="277" y="56"/>
                    </a:cubicBezTo>
                    <a:cubicBezTo>
                      <a:pt x="287" y="40"/>
                      <a:pt x="279" y="17"/>
                      <a:pt x="263" y="10"/>
                    </a:cubicBezTo>
                    <a:cubicBezTo>
                      <a:pt x="246" y="0"/>
                      <a:pt x="233" y="12"/>
                      <a:pt x="223" y="29"/>
                    </a:cubicBezTo>
                    <a:cubicBezTo>
                      <a:pt x="187" y="102"/>
                      <a:pt x="141" y="188"/>
                      <a:pt x="102" y="261"/>
                    </a:cubicBezTo>
                    <a:cubicBezTo>
                      <a:pt x="100" y="244"/>
                      <a:pt x="85" y="186"/>
                      <a:pt x="85" y="186"/>
                    </a:cubicBezTo>
                    <a:cubicBezTo>
                      <a:pt x="81" y="165"/>
                      <a:pt x="45" y="133"/>
                      <a:pt x="20" y="135"/>
                    </a:cubicBezTo>
                    <a:cubicBezTo>
                      <a:pt x="0" y="135"/>
                      <a:pt x="16" y="173"/>
                      <a:pt x="20" y="196"/>
                    </a:cubicBezTo>
                    <a:cubicBezTo>
                      <a:pt x="33" y="277"/>
                      <a:pt x="37" y="354"/>
                      <a:pt x="50" y="434"/>
                    </a:cubicBezTo>
                    <a:cubicBezTo>
                      <a:pt x="50" y="448"/>
                      <a:pt x="52" y="459"/>
                      <a:pt x="56" y="471"/>
                    </a:cubicBezTo>
                    <a:cubicBezTo>
                      <a:pt x="58" y="477"/>
                      <a:pt x="62" y="484"/>
                      <a:pt x="64" y="488"/>
                    </a:cubicBezTo>
                    <a:cubicBezTo>
                      <a:pt x="75" y="503"/>
                      <a:pt x="89" y="519"/>
                      <a:pt x="106" y="528"/>
                    </a:cubicBezTo>
                    <a:cubicBezTo>
                      <a:pt x="156" y="553"/>
                      <a:pt x="216" y="536"/>
                      <a:pt x="244" y="490"/>
                    </a:cubicBezTo>
                    <a:cubicBezTo>
                      <a:pt x="244" y="490"/>
                      <a:pt x="246" y="488"/>
                      <a:pt x="246" y="486"/>
                    </a:cubicBezTo>
                    <a:cubicBezTo>
                      <a:pt x="335" y="357"/>
                      <a:pt x="335" y="357"/>
                      <a:pt x="335" y="357"/>
                    </a:cubicBezTo>
                    <a:cubicBezTo>
                      <a:pt x="342" y="340"/>
                      <a:pt x="323" y="306"/>
                      <a:pt x="306" y="2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68570" tIns="34285" rIns="68570" bIns="34285"/>
              <a:lstStyle/>
              <a:p>
                <a:endParaRPr lang="zh-TW" altLang="en-US" sz="1350" b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软雅黑" charset="0"/>
                  <a:sym typeface="Calibri" charset="0"/>
                </a:endParaRPr>
              </a:p>
            </p:txBody>
          </p:sp>
        </p:grpSp>
        <p:pic>
          <p:nvPicPr>
            <p:cNvPr id="60" name="Picture 9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915" y="1537690"/>
              <a:ext cx="460819" cy="471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文本框 164"/>
            <p:cNvSpPr>
              <a:spLocks noChangeArrowheads="1"/>
            </p:cNvSpPr>
            <p:nvPr/>
          </p:nvSpPr>
          <p:spPr bwMode="auto">
            <a:xfrm>
              <a:off x="2216731" y="1522618"/>
              <a:ext cx="147732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Light"/>
                  <a:sym typeface="Impact" charset="0"/>
                </a:rPr>
                <a:t>報名方式</a:t>
              </a:r>
              <a:endPara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Impact" charset="0"/>
              </a:endParaRPr>
            </a:p>
          </p:txBody>
        </p:sp>
        <p:sp>
          <p:nvSpPr>
            <p:cNvPr id="62" name="文本框 165"/>
            <p:cNvSpPr>
              <a:spLocks noChangeArrowheads="1"/>
            </p:cNvSpPr>
            <p:nvPr/>
          </p:nvSpPr>
          <p:spPr bwMode="auto">
            <a:xfrm>
              <a:off x="2279576" y="2874200"/>
              <a:ext cx="147732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Light"/>
                  <a:sym typeface="Impact" charset="0"/>
                </a:rPr>
                <a:t>評選方式</a:t>
              </a:r>
              <a:endPara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Impact" charset="0"/>
              </a:endParaRPr>
            </a:p>
          </p:txBody>
        </p:sp>
        <p:sp>
          <p:nvSpPr>
            <p:cNvPr id="63" name="文本框 166"/>
            <p:cNvSpPr>
              <a:spLocks noChangeArrowheads="1"/>
            </p:cNvSpPr>
            <p:nvPr/>
          </p:nvSpPr>
          <p:spPr bwMode="auto">
            <a:xfrm>
              <a:off x="2279576" y="4244551"/>
              <a:ext cx="147732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Light"/>
                  <a:sym typeface="Impact" charset="0"/>
                </a:rPr>
                <a:t>活動宣傳</a:t>
              </a:r>
              <a:endPara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Impact" charset="0"/>
              </a:endParaRPr>
            </a:p>
          </p:txBody>
        </p:sp>
        <p:sp>
          <p:nvSpPr>
            <p:cNvPr id="64" name="文本框 167"/>
            <p:cNvSpPr>
              <a:spLocks noChangeArrowheads="1"/>
            </p:cNvSpPr>
            <p:nvPr/>
          </p:nvSpPr>
          <p:spPr bwMode="auto">
            <a:xfrm>
              <a:off x="2279576" y="5616243"/>
              <a:ext cx="147732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Light"/>
                  <a:sym typeface="Impact" charset="0"/>
                </a:rPr>
                <a:t>預期效益</a:t>
              </a:r>
              <a:endPara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Impact" charset="0"/>
              </a:endParaRPr>
            </a:p>
          </p:txBody>
        </p:sp>
      </p:grpSp>
      <p:sp>
        <p:nvSpPr>
          <p:cNvPr id="67" name="文字方塊 66"/>
          <p:cNvSpPr txBox="1"/>
          <p:nvPr/>
        </p:nvSpPr>
        <p:spPr>
          <a:xfrm>
            <a:off x="2195736" y="2371446"/>
            <a:ext cx="63795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將邀請</a:t>
            </a:r>
            <a:r>
              <a:rPr lang="zh-CN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兩岸</a:t>
            </a:r>
            <a:r>
              <a:rPr lang="zh-TW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產業領袖、投資專家等</a:t>
            </a:r>
            <a:r>
              <a:rPr lang="zh-CN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專業創業導師就團隊線上提出的內容進行書面審核。</a:t>
            </a:r>
            <a:endParaRPr lang="zh-TW" altLang="en-US" sz="1500" b="1" dirty="0">
              <a:latin typeface="微軟正黑體" panose="020B0604030504040204" pitchFamily="34" charset="-120"/>
              <a:ea typeface="微軟正黑體" panose="020B0604030504040204" pitchFamily="34" charset="-120"/>
              <a:cs typeface="Heiti SC Light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2195736" y="3367507"/>
            <a:ext cx="644026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校園巡講</a:t>
            </a:r>
            <a:r>
              <a:rPr lang="zh-CN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：臺灣各高校地推</a:t>
            </a:r>
            <a:endParaRPr lang="en-US" altLang="zh-TW" sz="1500" b="1" dirty="0">
              <a:latin typeface="微軟正黑體" panose="020B0604030504040204" pitchFamily="34" charset="-120"/>
              <a:ea typeface="微軟正黑體" panose="020B0604030504040204" pitchFamily="34" charset="-120"/>
              <a:cs typeface="Heiti SC Light"/>
              <a:sym typeface="Arial" pitchFamily="34" charset="0"/>
            </a:endParaRPr>
          </a:p>
          <a:p>
            <a:r>
              <a:rPr lang="zh-TW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網路宣傳：遠見育成官方網站、</a:t>
            </a:r>
            <a:r>
              <a:rPr lang="zh-CN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臉書、官方微博、微信公眾號</a:t>
            </a:r>
          </a:p>
          <a:p>
            <a:r>
              <a:rPr lang="zh-TW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                  </a:t>
            </a:r>
            <a:r>
              <a:rPr lang="en-US" altLang="zh-TW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  </a:t>
            </a:r>
            <a:r>
              <a:rPr lang="zh-CN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臺灣各大高校育成中心，創業聯盟等</a:t>
            </a:r>
            <a:r>
              <a:rPr lang="zh-TW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官方網站、</a:t>
            </a:r>
            <a:r>
              <a:rPr lang="zh-CN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臉書</a:t>
            </a:r>
          </a:p>
        </p:txBody>
      </p:sp>
      <p:sp>
        <p:nvSpPr>
          <p:cNvPr id="69" name="文字方塊 68"/>
          <p:cNvSpPr txBox="1"/>
          <p:nvPr/>
        </p:nvSpPr>
        <p:spPr>
          <a:xfrm>
            <a:off x="2205293" y="4555639"/>
            <a:ext cx="51413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預計</a:t>
            </a:r>
            <a:r>
              <a:rPr lang="en-US" altLang="zh-CN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2018</a:t>
            </a:r>
            <a:r>
              <a:rPr lang="zh-TW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年</a:t>
            </a:r>
            <a:r>
              <a:rPr lang="zh-CN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將吸引</a:t>
            </a:r>
            <a:r>
              <a:rPr lang="zh-TW" altLang="en-US" sz="1500" b="1" dirty="0" smtClean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超過</a:t>
            </a:r>
            <a:r>
              <a:rPr lang="en-US" altLang="zh-TW" sz="2100" b="1" dirty="0" smtClean="0">
                <a:solidFill>
                  <a:srgbClr val="D52B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10</a:t>
            </a:r>
            <a:r>
              <a:rPr lang="en-US" altLang="zh-CN" sz="2100" b="1" dirty="0" smtClean="0">
                <a:solidFill>
                  <a:srgbClr val="D52B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00</a:t>
            </a:r>
            <a:r>
              <a:rPr lang="zh-CN" altLang="en-US" sz="2100" b="1" dirty="0">
                <a:solidFill>
                  <a:srgbClr val="D52B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＋</a:t>
            </a:r>
            <a:r>
              <a:rPr lang="zh-CN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團隊</a:t>
            </a:r>
            <a:r>
              <a:rPr lang="zh-TW" altLang="en-US" sz="15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項目報名參與</a:t>
            </a:r>
            <a:endParaRPr lang="en-US" altLang="zh-TW" sz="15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iti SC Light"/>
              <a:sym typeface="Arial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1403C-2ACC-4EA5-B3F6-D5A6709EB2A9}" type="slidenum">
              <a:rPr lang="zh-CN" altLang="en-US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6</a:t>
            </a:fld>
            <a:endParaRPr lang="zh-CN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TextBox 8">
            <a:extLst>
              <a:ext uri="{FF2B5EF4-FFF2-40B4-BE49-F238E27FC236}">
                <a16:creationId xmlns="" xmlns:a16="http://schemas.microsoft.com/office/drawing/2014/main" id="{A6A8E593-1D38-DB4A-816F-90A910DC83B5}"/>
              </a:ext>
            </a:extLst>
          </p:cNvPr>
          <p:cNvSpPr txBox="1"/>
          <p:nvPr/>
        </p:nvSpPr>
        <p:spPr>
          <a:xfrm>
            <a:off x="179512" y="121196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台灣區初賽</a:t>
            </a:r>
            <a:endParaRPr lang="zh-TW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035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矩形 104"/>
          <p:cNvSpPr/>
          <p:nvPr/>
        </p:nvSpPr>
        <p:spPr bwMode="auto">
          <a:xfrm>
            <a:off x="546832" y="1075302"/>
            <a:ext cx="8089169" cy="4220592"/>
          </a:xfrm>
          <a:prstGeom prst="rect">
            <a:avLst/>
          </a:prstGeom>
          <a:pattFill prst="ltUpDiag">
            <a:fgClr>
              <a:srgbClr val="FFFF00"/>
            </a:fgClr>
            <a:bgClr>
              <a:prstClr val="white"/>
            </a:bgClr>
          </a:patt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 sz="13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4" name="群組 53"/>
          <p:cNvGrpSpPr/>
          <p:nvPr/>
        </p:nvGrpSpPr>
        <p:grpSpPr>
          <a:xfrm>
            <a:off x="244648" y="1300288"/>
            <a:ext cx="1944216" cy="3987482"/>
            <a:chOff x="1343472" y="1363549"/>
            <a:chExt cx="2592288" cy="5316643"/>
          </a:xfrm>
        </p:grpSpPr>
        <p:sp>
          <p:nvSpPr>
            <p:cNvPr id="55" name="Freeform 5"/>
            <p:cNvSpPr>
              <a:spLocks noChangeArrowheads="1"/>
            </p:cNvSpPr>
            <p:nvPr/>
          </p:nvSpPr>
          <p:spPr bwMode="auto">
            <a:xfrm>
              <a:off x="1343472" y="5789397"/>
              <a:ext cx="904374" cy="806404"/>
            </a:xfrm>
            <a:custGeom>
              <a:avLst/>
              <a:gdLst>
                <a:gd name="T0" fmla="*/ 0 w 681"/>
                <a:gd name="T1" fmla="*/ 0 h 602"/>
                <a:gd name="T2" fmla="*/ 681 w 681"/>
                <a:gd name="T3" fmla="*/ 0 h 602"/>
                <a:gd name="T4" fmla="*/ 681 w 681"/>
                <a:gd name="T5" fmla="*/ 602 h 602"/>
                <a:gd name="T6" fmla="*/ 0 w 681"/>
                <a:gd name="T7" fmla="*/ 602 h 602"/>
                <a:gd name="T8" fmla="*/ 183 w 681"/>
                <a:gd name="T9" fmla="*/ 304 h 602"/>
                <a:gd name="T10" fmla="*/ 0 w 681"/>
                <a:gd name="T11" fmla="*/ 0 h 602"/>
                <a:gd name="T12" fmla="*/ 0 w 68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1"/>
                <a:gd name="T22" fmla="*/ 0 h 602"/>
                <a:gd name="T23" fmla="*/ 681 w 68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1" h="602">
                  <a:moveTo>
                    <a:pt x="0" y="0"/>
                  </a:moveTo>
                  <a:lnTo>
                    <a:pt x="681" y="0"/>
                  </a:lnTo>
                  <a:lnTo>
                    <a:pt x="681" y="602"/>
                  </a:lnTo>
                  <a:lnTo>
                    <a:pt x="0" y="602"/>
                  </a:lnTo>
                  <a:lnTo>
                    <a:pt x="183" y="30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AE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6" name="Freeform 6"/>
            <p:cNvSpPr>
              <a:spLocks noEditPoints="1" noChangeArrowheads="1"/>
            </p:cNvSpPr>
            <p:nvPr/>
          </p:nvSpPr>
          <p:spPr bwMode="auto">
            <a:xfrm>
              <a:off x="1440417" y="5845658"/>
              <a:ext cx="835317" cy="21433"/>
            </a:xfrm>
            <a:custGeom>
              <a:avLst/>
              <a:gdLst>
                <a:gd name="T0" fmla="*/ 1 w 120"/>
                <a:gd name="T1" fmla="*/ 0 h 3"/>
                <a:gd name="T2" fmla="*/ 13 w 120"/>
                <a:gd name="T3" fmla="*/ 0 h 3"/>
                <a:gd name="T4" fmla="*/ 15 w 120"/>
                <a:gd name="T5" fmla="*/ 1 h 3"/>
                <a:gd name="T6" fmla="*/ 15 w 120"/>
                <a:gd name="T7" fmla="*/ 1 h 3"/>
                <a:gd name="T8" fmla="*/ 13 w 120"/>
                <a:gd name="T9" fmla="*/ 3 h 3"/>
                <a:gd name="T10" fmla="*/ 1 w 120"/>
                <a:gd name="T11" fmla="*/ 3 h 3"/>
                <a:gd name="T12" fmla="*/ 0 w 120"/>
                <a:gd name="T13" fmla="*/ 1 h 3"/>
                <a:gd name="T14" fmla="*/ 0 w 120"/>
                <a:gd name="T15" fmla="*/ 1 h 3"/>
                <a:gd name="T16" fmla="*/ 1 w 120"/>
                <a:gd name="T17" fmla="*/ 0 h 3"/>
                <a:gd name="T18" fmla="*/ 22 w 120"/>
                <a:gd name="T19" fmla="*/ 0 h 3"/>
                <a:gd name="T20" fmla="*/ 34 w 120"/>
                <a:gd name="T21" fmla="*/ 0 h 3"/>
                <a:gd name="T22" fmla="*/ 36 w 120"/>
                <a:gd name="T23" fmla="*/ 1 h 3"/>
                <a:gd name="T24" fmla="*/ 36 w 120"/>
                <a:gd name="T25" fmla="*/ 1 h 3"/>
                <a:gd name="T26" fmla="*/ 34 w 120"/>
                <a:gd name="T27" fmla="*/ 3 h 3"/>
                <a:gd name="T28" fmla="*/ 22 w 120"/>
                <a:gd name="T29" fmla="*/ 3 h 3"/>
                <a:gd name="T30" fmla="*/ 21 w 120"/>
                <a:gd name="T31" fmla="*/ 1 h 3"/>
                <a:gd name="T32" fmla="*/ 21 w 120"/>
                <a:gd name="T33" fmla="*/ 1 h 3"/>
                <a:gd name="T34" fmla="*/ 22 w 120"/>
                <a:gd name="T35" fmla="*/ 0 h 3"/>
                <a:gd name="T36" fmla="*/ 43 w 120"/>
                <a:gd name="T37" fmla="*/ 0 h 3"/>
                <a:gd name="T38" fmla="*/ 55 w 120"/>
                <a:gd name="T39" fmla="*/ 0 h 3"/>
                <a:gd name="T40" fmla="*/ 57 w 120"/>
                <a:gd name="T41" fmla="*/ 1 h 3"/>
                <a:gd name="T42" fmla="*/ 57 w 120"/>
                <a:gd name="T43" fmla="*/ 1 h 3"/>
                <a:gd name="T44" fmla="*/ 55 w 120"/>
                <a:gd name="T45" fmla="*/ 3 h 3"/>
                <a:gd name="T46" fmla="*/ 43 w 120"/>
                <a:gd name="T47" fmla="*/ 3 h 3"/>
                <a:gd name="T48" fmla="*/ 42 w 120"/>
                <a:gd name="T49" fmla="*/ 1 h 3"/>
                <a:gd name="T50" fmla="*/ 42 w 120"/>
                <a:gd name="T51" fmla="*/ 1 h 3"/>
                <a:gd name="T52" fmla="*/ 43 w 120"/>
                <a:gd name="T53" fmla="*/ 0 h 3"/>
                <a:gd name="T54" fmla="*/ 64 w 120"/>
                <a:gd name="T55" fmla="*/ 0 h 3"/>
                <a:gd name="T56" fmla="*/ 76 w 120"/>
                <a:gd name="T57" fmla="*/ 0 h 3"/>
                <a:gd name="T58" fmla="*/ 78 w 120"/>
                <a:gd name="T59" fmla="*/ 1 h 3"/>
                <a:gd name="T60" fmla="*/ 78 w 120"/>
                <a:gd name="T61" fmla="*/ 1 h 3"/>
                <a:gd name="T62" fmla="*/ 76 w 120"/>
                <a:gd name="T63" fmla="*/ 3 h 3"/>
                <a:gd name="T64" fmla="*/ 64 w 120"/>
                <a:gd name="T65" fmla="*/ 3 h 3"/>
                <a:gd name="T66" fmla="*/ 63 w 120"/>
                <a:gd name="T67" fmla="*/ 1 h 3"/>
                <a:gd name="T68" fmla="*/ 63 w 120"/>
                <a:gd name="T69" fmla="*/ 1 h 3"/>
                <a:gd name="T70" fmla="*/ 64 w 120"/>
                <a:gd name="T71" fmla="*/ 0 h 3"/>
                <a:gd name="T72" fmla="*/ 85 w 120"/>
                <a:gd name="T73" fmla="*/ 0 h 3"/>
                <a:gd name="T74" fmla="*/ 97 w 120"/>
                <a:gd name="T75" fmla="*/ 0 h 3"/>
                <a:gd name="T76" fmla="*/ 99 w 120"/>
                <a:gd name="T77" fmla="*/ 1 h 3"/>
                <a:gd name="T78" fmla="*/ 99 w 120"/>
                <a:gd name="T79" fmla="*/ 1 h 3"/>
                <a:gd name="T80" fmla="*/ 97 w 120"/>
                <a:gd name="T81" fmla="*/ 3 h 3"/>
                <a:gd name="T82" fmla="*/ 85 w 120"/>
                <a:gd name="T83" fmla="*/ 3 h 3"/>
                <a:gd name="T84" fmla="*/ 84 w 120"/>
                <a:gd name="T85" fmla="*/ 1 h 3"/>
                <a:gd name="T86" fmla="*/ 84 w 120"/>
                <a:gd name="T87" fmla="*/ 1 h 3"/>
                <a:gd name="T88" fmla="*/ 85 w 120"/>
                <a:gd name="T89" fmla="*/ 0 h 3"/>
                <a:gd name="T90" fmla="*/ 106 w 120"/>
                <a:gd name="T91" fmla="*/ 0 h 3"/>
                <a:gd name="T92" fmla="*/ 118 w 120"/>
                <a:gd name="T93" fmla="*/ 0 h 3"/>
                <a:gd name="T94" fmla="*/ 120 w 120"/>
                <a:gd name="T95" fmla="*/ 1 h 3"/>
                <a:gd name="T96" fmla="*/ 120 w 120"/>
                <a:gd name="T97" fmla="*/ 1 h 3"/>
                <a:gd name="T98" fmla="*/ 118 w 120"/>
                <a:gd name="T99" fmla="*/ 3 h 3"/>
                <a:gd name="T100" fmla="*/ 106 w 120"/>
                <a:gd name="T101" fmla="*/ 3 h 3"/>
                <a:gd name="T102" fmla="*/ 105 w 120"/>
                <a:gd name="T103" fmla="*/ 1 h 3"/>
                <a:gd name="T104" fmla="*/ 105 w 120"/>
                <a:gd name="T105" fmla="*/ 1 h 3"/>
                <a:gd name="T106" fmla="*/ 106 w 120"/>
                <a:gd name="T107" fmla="*/ 0 h 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3"/>
                <a:gd name="T164" fmla="*/ 120 w 120"/>
                <a:gd name="T165" fmla="*/ 3 h 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3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"/>
                    <a:pt x="14" y="3"/>
                    <a:pt x="13" y="3"/>
                  </a:cubicBezTo>
                  <a:cubicBezTo>
                    <a:pt x="9" y="3"/>
                    <a:pt x="5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0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2"/>
                    <a:pt x="35" y="3"/>
                    <a:pt x="34" y="3"/>
                  </a:cubicBezTo>
                  <a:cubicBezTo>
                    <a:pt x="30" y="3"/>
                    <a:pt x="26" y="3"/>
                    <a:pt x="22" y="3"/>
                  </a:cubicBezTo>
                  <a:cubicBezTo>
                    <a:pt x="21" y="3"/>
                    <a:pt x="21" y="2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0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7" y="2"/>
                    <a:pt x="56" y="3"/>
                    <a:pt x="55" y="3"/>
                  </a:cubicBezTo>
                  <a:cubicBezTo>
                    <a:pt x="51" y="3"/>
                    <a:pt x="47" y="3"/>
                    <a:pt x="43" y="3"/>
                  </a:cubicBezTo>
                  <a:cubicBezTo>
                    <a:pt x="42" y="3"/>
                    <a:pt x="42" y="2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0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0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2"/>
                    <a:pt x="77" y="3"/>
                    <a:pt x="76" y="3"/>
                  </a:cubicBezTo>
                  <a:cubicBezTo>
                    <a:pt x="72" y="3"/>
                    <a:pt x="68" y="3"/>
                    <a:pt x="64" y="3"/>
                  </a:cubicBezTo>
                  <a:cubicBezTo>
                    <a:pt x="63" y="3"/>
                    <a:pt x="63" y="2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0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0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2"/>
                    <a:pt x="98" y="3"/>
                    <a:pt x="97" y="3"/>
                  </a:cubicBezTo>
                  <a:cubicBezTo>
                    <a:pt x="93" y="3"/>
                    <a:pt x="89" y="3"/>
                    <a:pt x="85" y="3"/>
                  </a:cubicBezTo>
                  <a:cubicBezTo>
                    <a:pt x="84" y="3"/>
                    <a:pt x="84" y="2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0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0"/>
                    <a:pt x="120" y="1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0" y="2"/>
                    <a:pt x="119" y="3"/>
                    <a:pt x="118" y="3"/>
                  </a:cubicBezTo>
                  <a:cubicBezTo>
                    <a:pt x="114" y="3"/>
                    <a:pt x="110" y="3"/>
                    <a:pt x="106" y="3"/>
                  </a:cubicBezTo>
                  <a:cubicBezTo>
                    <a:pt x="105" y="3"/>
                    <a:pt x="105" y="2"/>
                    <a:pt x="105" y="1"/>
                  </a:cubicBezTo>
                  <a:cubicBezTo>
                    <a:pt x="105" y="1"/>
                    <a:pt x="105" y="1"/>
                    <a:pt x="105" y="1"/>
                  </a:cubicBezTo>
                  <a:cubicBezTo>
                    <a:pt x="105" y="0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BCE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7" name="Freeform 7"/>
            <p:cNvSpPr>
              <a:spLocks noEditPoints="1" noChangeArrowheads="1"/>
            </p:cNvSpPr>
            <p:nvPr/>
          </p:nvSpPr>
          <p:spPr bwMode="auto">
            <a:xfrm>
              <a:off x="1440417" y="6526145"/>
              <a:ext cx="835317" cy="21433"/>
            </a:xfrm>
            <a:custGeom>
              <a:avLst/>
              <a:gdLst>
                <a:gd name="T0" fmla="*/ 1 w 120"/>
                <a:gd name="T1" fmla="*/ 0 h 3"/>
                <a:gd name="T2" fmla="*/ 13 w 120"/>
                <a:gd name="T3" fmla="*/ 0 h 3"/>
                <a:gd name="T4" fmla="*/ 15 w 120"/>
                <a:gd name="T5" fmla="*/ 1 h 3"/>
                <a:gd name="T6" fmla="*/ 15 w 120"/>
                <a:gd name="T7" fmla="*/ 1 h 3"/>
                <a:gd name="T8" fmla="*/ 13 w 120"/>
                <a:gd name="T9" fmla="*/ 3 h 3"/>
                <a:gd name="T10" fmla="*/ 1 w 120"/>
                <a:gd name="T11" fmla="*/ 3 h 3"/>
                <a:gd name="T12" fmla="*/ 0 w 120"/>
                <a:gd name="T13" fmla="*/ 1 h 3"/>
                <a:gd name="T14" fmla="*/ 0 w 120"/>
                <a:gd name="T15" fmla="*/ 1 h 3"/>
                <a:gd name="T16" fmla="*/ 1 w 120"/>
                <a:gd name="T17" fmla="*/ 0 h 3"/>
                <a:gd name="T18" fmla="*/ 22 w 120"/>
                <a:gd name="T19" fmla="*/ 0 h 3"/>
                <a:gd name="T20" fmla="*/ 34 w 120"/>
                <a:gd name="T21" fmla="*/ 0 h 3"/>
                <a:gd name="T22" fmla="*/ 36 w 120"/>
                <a:gd name="T23" fmla="*/ 1 h 3"/>
                <a:gd name="T24" fmla="*/ 36 w 120"/>
                <a:gd name="T25" fmla="*/ 1 h 3"/>
                <a:gd name="T26" fmla="*/ 34 w 120"/>
                <a:gd name="T27" fmla="*/ 3 h 3"/>
                <a:gd name="T28" fmla="*/ 22 w 120"/>
                <a:gd name="T29" fmla="*/ 3 h 3"/>
                <a:gd name="T30" fmla="*/ 21 w 120"/>
                <a:gd name="T31" fmla="*/ 1 h 3"/>
                <a:gd name="T32" fmla="*/ 21 w 120"/>
                <a:gd name="T33" fmla="*/ 1 h 3"/>
                <a:gd name="T34" fmla="*/ 22 w 120"/>
                <a:gd name="T35" fmla="*/ 0 h 3"/>
                <a:gd name="T36" fmla="*/ 43 w 120"/>
                <a:gd name="T37" fmla="*/ 0 h 3"/>
                <a:gd name="T38" fmla="*/ 55 w 120"/>
                <a:gd name="T39" fmla="*/ 0 h 3"/>
                <a:gd name="T40" fmla="*/ 57 w 120"/>
                <a:gd name="T41" fmla="*/ 1 h 3"/>
                <a:gd name="T42" fmla="*/ 57 w 120"/>
                <a:gd name="T43" fmla="*/ 1 h 3"/>
                <a:gd name="T44" fmla="*/ 55 w 120"/>
                <a:gd name="T45" fmla="*/ 3 h 3"/>
                <a:gd name="T46" fmla="*/ 43 w 120"/>
                <a:gd name="T47" fmla="*/ 3 h 3"/>
                <a:gd name="T48" fmla="*/ 42 w 120"/>
                <a:gd name="T49" fmla="*/ 1 h 3"/>
                <a:gd name="T50" fmla="*/ 42 w 120"/>
                <a:gd name="T51" fmla="*/ 1 h 3"/>
                <a:gd name="T52" fmla="*/ 43 w 120"/>
                <a:gd name="T53" fmla="*/ 0 h 3"/>
                <a:gd name="T54" fmla="*/ 64 w 120"/>
                <a:gd name="T55" fmla="*/ 0 h 3"/>
                <a:gd name="T56" fmla="*/ 76 w 120"/>
                <a:gd name="T57" fmla="*/ 0 h 3"/>
                <a:gd name="T58" fmla="*/ 78 w 120"/>
                <a:gd name="T59" fmla="*/ 1 h 3"/>
                <a:gd name="T60" fmla="*/ 78 w 120"/>
                <a:gd name="T61" fmla="*/ 1 h 3"/>
                <a:gd name="T62" fmla="*/ 76 w 120"/>
                <a:gd name="T63" fmla="*/ 3 h 3"/>
                <a:gd name="T64" fmla="*/ 64 w 120"/>
                <a:gd name="T65" fmla="*/ 3 h 3"/>
                <a:gd name="T66" fmla="*/ 63 w 120"/>
                <a:gd name="T67" fmla="*/ 1 h 3"/>
                <a:gd name="T68" fmla="*/ 63 w 120"/>
                <a:gd name="T69" fmla="*/ 1 h 3"/>
                <a:gd name="T70" fmla="*/ 64 w 120"/>
                <a:gd name="T71" fmla="*/ 0 h 3"/>
                <a:gd name="T72" fmla="*/ 85 w 120"/>
                <a:gd name="T73" fmla="*/ 0 h 3"/>
                <a:gd name="T74" fmla="*/ 97 w 120"/>
                <a:gd name="T75" fmla="*/ 0 h 3"/>
                <a:gd name="T76" fmla="*/ 99 w 120"/>
                <a:gd name="T77" fmla="*/ 1 h 3"/>
                <a:gd name="T78" fmla="*/ 99 w 120"/>
                <a:gd name="T79" fmla="*/ 1 h 3"/>
                <a:gd name="T80" fmla="*/ 97 w 120"/>
                <a:gd name="T81" fmla="*/ 3 h 3"/>
                <a:gd name="T82" fmla="*/ 85 w 120"/>
                <a:gd name="T83" fmla="*/ 3 h 3"/>
                <a:gd name="T84" fmla="*/ 84 w 120"/>
                <a:gd name="T85" fmla="*/ 1 h 3"/>
                <a:gd name="T86" fmla="*/ 84 w 120"/>
                <a:gd name="T87" fmla="*/ 1 h 3"/>
                <a:gd name="T88" fmla="*/ 85 w 120"/>
                <a:gd name="T89" fmla="*/ 0 h 3"/>
                <a:gd name="T90" fmla="*/ 106 w 120"/>
                <a:gd name="T91" fmla="*/ 0 h 3"/>
                <a:gd name="T92" fmla="*/ 118 w 120"/>
                <a:gd name="T93" fmla="*/ 0 h 3"/>
                <a:gd name="T94" fmla="*/ 120 w 120"/>
                <a:gd name="T95" fmla="*/ 1 h 3"/>
                <a:gd name="T96" fmla="*/ 120 w 120"/>
                <a:gd name="T97" fmla="*/ 1 h 3"/>
                <a:gd name="T98" fmla="*/ 118 w 120"/>
                <a:gd name="T99" fmla="*/ 3 h 3"/>
                <a:gd name="T100" fmla="*/ 106 w 120"/>
                <a:gd name="T101" fmla="*/ 3 h 3"/>
                <a:gd name="T102" fmla="*/ 105 w 120"/>
                <a:gd name="T103" fmla="*/ 1 h 3"/>
                <a:gd name="T104" fmla="*/ 105 w 120"/>
                <a:gd name="T105" fmla="*/ 1 h 3"/>
                <a:gd name="T106" fmla="*/ 106 w 120"/>
                <a:gd name="T107" fmla="*/ 0 h 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3"/>
                <a:gd name="T164" fmla="*/ 120 w 120"/>
                <a:gd name="T165" fmla="*/ 3 h 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3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"/>
                    <a:pt x="14" y="3"/>
                    <a:pt x="13" y="3"/>
                  </a:cubicBezTo>
                  <a:cubicBezTo>
                    <a:pt x="9" y="3"/>
                    <a:pt x="5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0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2"/>
                    <a:pt x="35" y="3"/>
                    <a:pt x="34" y="3"/>
                  </a:cubicBezTo>
                  <a:cubicBezTo>
                    <a:pt x="30" y="3"/>
                    <a:pt x="26" y="3"/>
                    <a:pt x="22" y="3"/>
                  </a:cubicBezTo>
                  <a:cubicBezTo>
                    <a:pt x="21" y="3"/>
                    <a:pt x="21" y="2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0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7" y="2"/>
                    <a:pt x="56" y="3"/>
                    <a:pt x="55" y="3"/>
                  </a:cubicBezTo>
                  <a:cubicBezTo>
                    <a:pt x="51" y="3"/>
                    <a:pt x="47" y="3"/>
                    <a:pt x="43" y="3"/>
                  </a:cubicBezTo>
                  <a:cubicBezTo>
                    <a:pt x="42" y="3"/>
                    <a:pt x="42" y="2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0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0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2"/>
                    <a:pt x="77" y="3"/>
                    <a:pt x="76" y="3"/>
                  </a:cubicBezTo>
                  <a:cubicBezTo>
                    <a:pt x="72" y="3"/>
                    <a:pt x="68" y="3"/>
                    <a:pt x="64" y="3"/>
                  </a:cubicBezTo>
                  <a:cubicBezTo>
                    <a:pt x="63" y="3"/>
                    <a:pt x="63" y="2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0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0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2"/>
                    <a:pt x="98" y="3"/>
                    <a:pt x="97" y="3"/>
                  </a:cubicBezTo>
                  <a:cubicBezTo>
                    <a:pt x="93" y="3"/>
                    <a:pt x="89" y="3"/>
                    <a:pt x="85" y="3"/>
                  </a:cubicBezTo>
                  <a:cubicBezTo>
                    <a:pt x="84" y="3"/>
                    <a:pt x="84" y="2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0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0"/>
                    <a:pt x="120" y="1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0" y="2"/>
                    <a:pt x="119" y="3"/>
                    <a:pt x="118" y="3"/>
                  </a:cubicBezTo>
                  <a:cubicBezTo>
                    <a:pt x="114" y="3"/>
                    <a:pt x="110" y="3"/>
                    <a:pt x="106" y="3"/>
                  </a:cubicBezTo>
                  <a:cubicBezTo>
                    <a:pt x="105" y="3"/>
                    <a:pt x="105" y="2"/>
                    <a:pt x="105" y="1"/>
                  </a:cubicBezTo>
                  <a:cubicBezTo>
                    <a:pt x="105" y="1"/>
                    <a:pt x="105" y="1"/>
                    <a:pt x="105" y="1"/>
                  </a:cubicBezTo>
                  <a:cubicBezTo>
                    <a:pt x="105" y="0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BCE1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8" name="Freeform 8"/>
            <p:cNvSpPr>
              <a:spLocks noChangeArrowheads="1"/>
            </p:cNvSpPr>
            <p:nvPr/>
          </p:nvSpPr>
          <p:spPr bwMode="auto">
            <a:xfrm>
              <a:off x="1704690" y="5474604"/>
              <a:ext cx="416995" cy="1205588"/>
            </a:xfrm>
            <a:custGeom>
              <a:avLst/>
              <a:gdLst>
                <a:gd name="T0" fmla="*/ 0 w 314"/>
                <a:gd name="T1" fmla="*/ 0 h 900"/>
                <a:gd name="T2" fmla="*/ 314 w 314"/>
                <a:gd name="T3" fmla="*/ 298 h 900"/>
                <a:gd name="T4" fmla="*/ 314 w 314"/>
                <a:gd name="T5" fmla="*/ 900 h 900"/>
                <a:gd name="T6" fmla="*/ 0 w 314"/>
                <a:gd name="T7" fmla="*/ 602 h 900"/>
                <a:gd name="T8" fmla="*/ 0 w 314"/>
                <a:gd name="T9" fmla="*/ 0 h 900"/>
                <a:gd name="T10" fmla="*/ 0 w 314"/>
                <a:gd name="T11" fmla="*/ 0 h 9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4"/>
                <a:gd name="T19" fmla="*/ 0 h 900"/>
                <a:gd name="T20" fmla="*/ 314 w 314"/>
                <a:gd name="T21" fmla="*/ 900 h 9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4" h="900">
                  <a:moveTo>
                    <a:pt x="0" y="0"/>
                  </a:moveTo>
                  <a:lnTo>
                    <a:pt x="314" y="298"/>
                  </a:lnTo>
                  <a:lnTo>
                    <a:pt x="314" y="900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6F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59" name="Freeform 9"/>
            <p:cNvSpPr>
              <a:spLocks noEditPoints="1" noChangeArrowheads="1"/>
            </p:cNvSpPr>
            <p:nvPr/>
          </p:nvSpPr>
          <p:spPr bwMode="auto">
            <a:xfrm>
              <a:off x="1704690" y="6175185"/>
              <a:ext cx="416995" cy="435351"/>
            </a:xfrm>
            <a:custGeom>
              <a:avLst/>
              <a:gdLst>
                <a:gd name="T0" fmla="*/ 60 w 60"/>
                <a:gd name="T1" fmla="*/ 57 h 62"/>
                <a:gd name="T2" fmla="*/ 60 w 60"/>
                <a:gd name="T3" fmla="*/ 62 h 62"/>
                <a:gd name="T4" fmla="*/ 53 w 60"/>
                <a:gd name="T5" fmla="*/ 56 h 62"/>
                <a:gd name="T6" fmla="*/ 53 w 60"/>
                <a:gd name="T7" fmla="*/ 53 h 62"/>
                <a:gd name="T8" fmla="*/ 53 w 60"/>
                <a:gd name="T9" fmla="*/ 53 h 62"/>
                <a:gd name="T10" fmla="*/ 56 w 60"/>
                <a:gd name="T11" fmla="*/ 53 h 62"/>
                <a:gd name="T12" fmla="*/ 60 w 60"/>
                <a:gd name="T13" fmla="*/ 57 h 62"/>
                <a:gd name="T14" fmla="*/ 0 w 60"/>
                <a:gd name="T15" fmla="*/ 4 h 62"/>
                <a:gd name="T16" fmla="*/ 0 w 60"/>
                <a:gd name="T17" fmla="*/ 0 h 62"/>
                <a:gd name="T18" fmla="*/ 3 w 60"/>
                <a:gd name="T19" fmla="*/ 3 h 62"/>
                <a:gd name="T20" fmla="*/ 4 w 60"/>
                <a:gd name="T21" fmla="*/ 6 h 62"/>
                <a:gd name="T22" fmla="*/ 4 w 60"/>
                <a:gd name="T23" fmla="*/ 6 h 62"/>
                <a:gd name="T24" fmla="*/ 1 w 60"/>
                <a:gd name="T25" fmla="*/ 6 h 62"/>
                <a:gd name="T26" fmla="*/ 0 w 60"/>
                <a:gd name="T27" fmla="*/ 4 h 62"/>
                <a:gd name="T28" fmla="*/ 10 w 60"/>
                <a:gd name="T29" fmla="*/ 10 h 62"/>
                <a:gd name="T30" fmla="*/ 19 w 60"/>
                <a:gd name="T31" fmla="*/ 18 h 62"/>
                <a:gd name="T32" fmla="*/ 19 w 60"/>
                <a:gd name="T33" fmla="*/ 20 h 62"/>
                <a:gd name="T34" fmla="*/ 19 w 60"/>
                <a:gd name="T35" fmla="*/ 20 h 62"/>
                <a:gd name="T36" fmla="*/ 16 w 60"/>
                <a:gd name="T37" fmla="*/ 20 h 62"/>
                <a:gd name="T38" fmla="*/ 8 w 60"/>
                <a:gd name="T39" fmla="*/ 12 h 62"/>
                <a:gd name="T40" fmla="*/ 8 w 60"/>
                <a:gd name="T41" fmla="*/ 10 h 62"/>
                <a:gd name="T42" fmla="*/ 8 w 60"/>
                <a:gd name="T43" fmla="*/ 10 h 62"/>
                <a:gd name="T44" fmla="*/ 10 w 60"/>
                <a:gd name="T45" fmla="*/ 10 h 62"/>
                <a:gd name="T46" fmla="*/ 25 w 60"/>
                <a:gd name="T47" fmla="*/ 24 h 62"/>
                <a:gd name="T48" fmla="*/ 34 w 60"/>
                <a:gd name="T49" fmla="*/ 32 h 62"/>
                <a:gd name="T50" fmla="*/ 34 w 60"/>
                <a:gd name="T51" fmla="*/ 35 h 62"/>
                <a:gd name="T52" fmla="*/ 34 w 60"/>
                <a:gd name="T53" fmla="*/ 35 h 62"/>
                <a:gd name="T54" fmla="*/ 32 w 60"/>
                <a:gd name="T55" fmla="*/ 35 h 62"/>
                <a:gd name="T56" fmla="*/ 23 w 60"/>
                <a:gd name="T57" fmla="*/ 27 h 62"/>
                <a:gd name="T58" fmla="*/ 23 w 60"/>
                <a:gd name="T59" fmla="*/ 24 h 62"/>
                <a:gd name="T60" fmla="*/ 23 w 60"/>
                <a:gd name="T61" fmla="*/ 24 h 62"/>
                <a:gd name="T62" fmla="*/ 25 w 60"/>
                <a:gd name="T63" fmla="*/ 24 h 62"/>
                <a:gd name="T64" fmla="*/ 41 w 60"/>
                <a:gd name="T65" fmla="*/ 39 h 62"/>
                <a:gd name="T66" fmla="*/ 49 w 60"/>
                <a:gd name="T67" fmla="*/ 47 h 62"/>
                <a:gd name="T68" fmla="*/ 49 w 60"/>
                <a:gd name="T69" fmla="*/ 49 h 62"/>
                <a:gd name="T70" fmla="*/ 49 w 60"/>
                <a:gd name="T71" fmla="*/ 49 h 62"/>
                <a:gd name="T72" fmla="*/ 47 w 60"/>
                <a:gd name="T73" fmla="*/ 49 h 62"/>
                <a:gd name="T74" fmla="*/ 38 w 60"/>
                <a:gd name="T75" fmla="*/ 41 h 62"/>
                <a:gd name="T76" fmla="*/ 38 w 60"/>
                <a:gd name="T77" fmla="*/ 39 h 62"/>
                <a:gd name="T78" fmla="*/ 38 w 60"/>
                <a:gd name="T79" fmla="*/ 39 h 62"/>
                <a:gd name="T80" fmla="*/ 41 w 60"/>
                <a:gd name="T81" fmla="*/ 39 h 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"/>
                <a:gd name="T124" fmla="*/ 0 h 62"/>
                <a:gd name="T125" fmla="*/ 60 w 60"/>
                <a:gd name="T126" fmla="*/ 62 h 6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" h="62">
                  <a:moveTo>
                    <a:pt x="60" y="57"/>
                  </a:moveTo>
                  <a:cubicBezTo>
                    <a:pt x="60" y="62"/>
                    <a:pt x="60" y="62"/>
                    <a:pt x="60" y="62"/>
                  </a:cubicBezTo>
                  <a:cubicBezTo>
                    <a:pt x="58" y="60"/>
                    <a:pt x="56" y="58"/>
                    <a:pt x="53" y="56"/>
                  </a:cubicBezTo>
                  <a:cubicBezTo>
                    <a:pt x="53" y="55"/>
                    <a:pt x="53" y="54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3"/>
                    <a:pt x="55" y="53"/>
                    <a:pt x="56" y="53"/>
                  </a:cubicBezTo>
                  <a:cubicBezTo>
                    <a:pt x="57" y="55"/>
                    <a:pt x="58" y="56"/>
                    <a:pt x="60" y="57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3" y="3"/>
                  </a:cubicBezTo>
                  <a:cubicBezTo>
                    <a:pt x="4" y="4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7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  <a:moveTo>
                    <a:pt x="10" y="10"/>
                  </a:moveTo>
                  <a:cubicBezTo>
                    <a:pt x="13" y="13"/>
                    <a:pt x="16" y="15"/>
                    <a:pt x="19" y="18"/>
                  </a:cubicBezTo>
                  <a:cubicBezTo>
                    <a:pt x="19" y="19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21"/>
                    <a:pt x="17" y="21"/>
                    <a:pt x="16" y="20"/>
                  </a:cubicBezTo>
                  <a:cubicBezTo>
                    <a:pt x="14" y="18"/>
                    <a:pt x="11" y="15"/>
                    <a:pt x="8" y="12"/>
                  </a:cubicBezTo>
                  <a:cubicBezTo>
                    <a:pt x="7" y="12"/>
                    <a:pt x="7" y="11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9"/>
                    <a:pt x="9" y="9"/>
                    <a:pt x="10" y="10"/>
                  </a:cubicBezTo>
                  <a:close/>
                  <a:moveTo>
                    <a:pt x="25" y="24"/>
                  </a:moveTo>
                  <a:cubicBezTo>
                    <a:pt x="28" y="27"/>
                    <a:pt x="31" y="30"/>
                    <a:pt x="34" y="32"/>
                  </a:cubicBezTo>
                  <a:cubicBezTo>
                    <a:pt x="35" y="33"/>
                    <a:pt x="35" y="34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29" y="32"/>
                    <a:pt x="26" y="29"/>
                    <a:pt x="23" y="27"/>
                  </a:cubicBezTo>
                  <a:cubicBezTo>
                    <a:pt x="22" y="26"/>
                    <a:pt x="22" y="25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4" y="24"/>
                    <a:pt x="25" y="24"/>
                    <a:pt x="25" y="24"/>
                  </a:cubicBezTo>
                  <a:close/>
                  <a:moveTo>
                    <a:pt x="41" y="39"/>
                  </a:moveTo>
                  <a:cubicBezTo>
                    <a:pt x="43" y="42"/>
                    <a:pt x="46" y="44"/>
                    <a:pt x="49" y="47"/>
                  </a:cubicBezTo>
                  <a:cubicBezTo>
                    <a:pt x="50" y="48"/>
                    <a:pt x="50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8" y="50"/>
                    <a:pt x="47" y="50"/>
                    <a:pt x="47" y="49"/>
                  </a:cubicBezTo>
                  <a:cubicBezTo>
                    <a:pt x="44" y="47"/>
                    <a:pt x="41" y="44"/>
                    <a:pt x="38" y="41"/>
                  </a:cubicBezTo>
                  <a:cubicBezTo>
                    <a:pt x="38" y="41"/>
                    <a:pt x="38" y="40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9" y="38"/>
                    <a:pt x="40" y="38"/>
                    <a:pt x="41" y="39"/>
                  </a:cubicBezTo>
                  <a:close/>
                </a:path>
              </a:pathLst>
            </a:custGeom>
            <a:solidFill>
              <a:srgbClr val="369C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0" name="Freeform 10"/>
            <p:cNvSpPr>
              <a:spLocks noChangeArrowheads="1"/>
            </p:cNvSpPr>
            <p:nvPr/>
          </p:nvSpPr>
          <p:spPr bwMode="auto">
            <a:xfrm>
              <a:off x="1343472" y="4421724"/>
              <a:ext cx="904374" cy="806404"/>
            </a:xfrm>
            <a:custGeom>
              <a:avLst/>
              <a:gdLst>
                <a:gd name="T0" fmla="*/ 0 w 681"/>
                <a:gd name="T1" fmla="*/ 0 h 602"/>
                <a:gd name="T2" fmla="*/ 681 w 681"/>
                <a:gd name="T3" fmla="*/ 0 h 602"/>
                <a:gd name="T4" fmla="*/ 681 w 681"/>
                <a:gd name="T5" fmla="*/ 602 h 602"/>
                <a:gd name="T6" fmla="*/ 0 w 681"/>
                <a:gd name="T7" fmla="*/ 602 h 602"/>
                <a:gd name="T8" fmla="*/ 183 w 681"/>
                <a:gd name="T9" fmla="*/ 304 h 602"/>
                <a:gd name="T10" fmla="*/ 0 w 681"/>
                <a:gd name="T11" fmla="*/ 0 h 602"/>
                <a:gd name="T12" fmla="*/ 0 w 68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1"/>
                <a:gd name="T22" fmla="*/ 0 h 602"/>
                <a:gd name="T23" fmla="*/ 681 w 68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1" h="602">
                  <a:moveTo>
                    <a:pt x="0" y="0"/>
                  </a:moveTo>
                  <a:lnTo>
                    <a:pt x="681" y="0"/>
                  </a:lnTo>
                  <a:lnTo>
                    <a:pt x="681" y="602"/>
                  </a:lnTo>
                  <a:lnTo>
                    <a:pt x="0" y="602"/>
                  </a:lnTo>
                  <a:lnTo>
                    <a:pt x="183" y="30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1" name="Freeform 11"/>
            <p:cNvSpPr>
              <a:spLocks noEditPoints="1" noChangeArrowheads="1"/>
            </p:cNvSpPr>
            <p:nvPr/>
          </p:nvSpPr>
          <p:spPr bwMode="auto">
            <a:xfrm>
              <a:off x="1440417" y="4471287"/>
              <a:ext cx="835317" cy="28130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FEEA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2" name="Freeform 12"/>
            <p:cNvSpPr>
              <a:spLocks noEditPoints="1" noChangeArrowheads="1"/>
            </p:cNvSpPr>
            <p:nvPr/>
          </p:nvSpPr>
          <p:spPr bwMode="auto">
            <a:xfrm>
              <a:off x="1440417" y="5151775"/>
              <a:ext cx="835317" cy="28130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FEEA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3" name="Freeform 13"/>
            <p:cNvSpPr>
              <a:spLocks noChangeArrowheads="1"/>
            </p:cNvSpPr>
            <p:nvPr/>
          </p:nvSpPr>
          <p:spPr bwMode="auto">
            <a:xfrm>
              <a:off x="1704690" y="4105592"/>
              <a:ext cx="416995" cy="1206928"/>
            </a:xfrm>
            <a:custGeom>
              <a:avLst/>
              <a:gdLst>
                <a:gd name="T0" fmla="*/ 0 w 314"/>
                <a:gd name="T1" fmla="*/ 0 h 901"/>
                <a:gd name="T2" fmla="*/ 314 w 314"/>
                <a:gd name="T3" fmla="*/ 299 h 901"/>
                <a:gd name="T4" fmla="*/ 314 w 314"/>
                <a:gd name="T5" fmla="*/ 901 h 901"/>
                <a:gd name="T6" fmla="*/ 0 w 314"/>
                <a:gd name="T7" fmla="*/ 603 h 901"/>
                <a:gd name="T8" fmla="*/ 0 w 314"/>
                <a:gd name="T9" fmla="*/ 0 h 901"/>
                <a:gd name="T10" fmla="*/ 0 w 314"/>
                <a:gd name="T11" fmla="*/ 0 h 9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4"/>
                <a:gd name="T19" fmla="*/ 0 h 901"/>
                <a:gd name="T20" fmla="*/ 314 w 314"/>
                <a:gd name="T21" fmla="*/ 901 h 9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4" h="901">
                  <a:moveTo>
                    <a:pt x="0" y="0"/>
                  </a:moveTo>
                  <a:lnTo>
                    <a:pt x="314" y="299"/>
                  </a:lnTo>
                  <a:lnTo>
                    <a:pt x="314" y="901"/>
                  </a:lnTo>
                  <a:lnTo>
                    <a:pt x="0" y="60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6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4" name="Freeform 14"/>
            <p:cNvSpPr>
              <a:spLocks noEditPoints="1" noChangeArrowheads="1"/>
            </p:cNvSpPr>
            <p:nvPr/>
          </p:nvSpPr>
          <p:spPr bwMode="auto">
            <a:xfrm>
              <a:off x="1704690" y="4807512"/>
              <a:ext cx="416995" cy="427314"/>
            </a:xfrm>
            <a:custGeom>
              <a:avLst/>
              <a:gdLst>
                <a:gd name="T0" fmla="*/ 60 w 60"/>
                <a:gd name="T1" fmla="*/ 57 h 61"/>
                <a:gd name="T2" fmla="*/ 60 w 60"/>
                <a:gd name="T3" fmla="*/ 61 h 61"/>
                <a:gd name="T4" fmla="*/ 53 w 60"/>
                <a:gd name="T5" fmla="*/ 55 h 61"/>
                <a:gd name="T6" fmla="*/ 53 w 60"/>
                <a:gd name="T7" fmla="*/ 53 h 61"/>
                <a:gd name="T8" fmla="*/ 53 w 60"/>
                <a:gd name="T9" fmla="*/ 53 h 61"/>
                <a:gd name="T10" fmla="*/ 56 w 60"/>
                <a:gd name="T11" fmla="*/ 53 h 61"/>
                <a:gd name="T12" fmla="*/ 60 w 60"/>
                <a:gd name="T13" fmla="*/ 57 h 61"/>
                <a:gd name="T14" fmla="*/ 0 w 60"/>
                <a:gd name="T15" fmla="*/ 4 h 61"/>
                <a:gd name="T16" fmla="*/ 0 w 60"/>
                <a:gd name="T17" fmla="*/ 0 h 61"/>
                <a:gd name="T18" fmla="*/ 3 w 60"/>
                <a:gd name="T19" fmla="*/ 3 h 61"/>
                <a:gd name="T20" fmla="*/ 4 w 60"/>
                <a:gd name="T21" fmla="*/ 6 h 61"/>
                <a:gd name="T22" fmla="*/ 4 w 60"/>
                <a:gd name="T23" fmla="*/ 6 h 61"/>
                <a:gd name="T24" fmla="*/ 1 w 60"/>
                <a:gd name="T25" fmla="*/ 6 h 61"/>
                <a:gd name="T26" fmla="*/ 0 w 60"/>
                <a:gd name="T27" fmla="*/ 4 h 61"/>
                <a:gd name="T28" fmla="*/ 10 w 60"/>
                <a:gd name="T29" fmla="*/ 10 h 61"/>
                <a:gd name="T30" fmla="*/ 19 w 60"/>
                <a:gd name="T31" fmla="*/ 18 h 61"/>
                <a:gd name="T32" fmla="*/ 19 w 60"/>
                <a:gd name="T33" fmla="*/ 20 h 61"/>
                <a:gd name="T34" fmla="*/ 19 w 60"/>
                <a:gd name="T35" fmla="*/ 20 h 61"/>
                <a:gd name="T36" fmla="*/ 16 w 60"/>
                <a:gd name="T37" fmla="*/ 20 h 61"/>
                <a:gd name="T38" fmla="*/ 8 w 60"/>
                <a:gd name="T39" fmla="*/ 12 h 61"/>
                <a:gd name="T40" fmla="*/ 8 w 60"/>
                <a:gd name="T41" fmla="*/ 10 h 61"/>
                <a:gd name="T42" fmla="*/ 8 w 60"/>
                <a:gd name="T43" fmla="*/ 10 h 61"/>
                <a:gd name="T44" fmla="*/ 10 w 60"/>
                <a:gd name="T45" fmla="*/ 10 h 61"/>
                <a:gd name="T46" fmla="*/ 25 w 60"/>
                <a:gd name="T47" fmla="*/ 24 h 61"/>
                <a:gd name="T48" fmla="*/ 34 w 60"/>
                <a:gd name="T49" fmla="*/ 32 h 61"/>
                <a:gd name="T50" fmla="*/ 34 w 60"/>
                <a:gd name="T51" fmla="*/ 35 h 61"/>
                <a:gd name="T52" fmla="*/ 34 w 60"/>
                <a:gd name="T53" fmla="*/ 35 h 61"/>
                <a:gd name="T54" fmla="*/ 32 w 60"/>
                <a:gd name="T55" fmla="*/ 35 h 61"/>
                <a:gd name="T56" fmla="*/ 23 w 60"/>
                <a:gd name="T57" fmla="*/ 27 h 61"/>
                <a:gd name="T58" fmla="*/ 23 w 60"/>
                <a:gd name="T59" fmla="*/ 24 h 61"/>
                <a:gd name="T60" fmla="*/ 23 w 60"/>
                <a:gd name="T61" fmla="*/ 24 h 61"/>
                <a:gd name="T62" fmla="*/ 25 w 60"/>
                <a:gd name="T63" fmla="*/ 24 h 61"/>
                <a:gd name="T64" fmla="*/ 41 w 60"/>
                <a:gd name="T65" fmla="*/ 39 h 61"/>
                <a:gd name="T66" fmla="*/ 49 w 60"/>
                <a:gd name="T67" fmla="*/ 47 h 61"/>
                <a:gd name="T68" fmla="*/ 49 w 60"/>
                <a:gd name="T69" fmla="*/ 49 h 61"/>
                <a:gd name="T70" fmla="*/ 49 w 60"/>
                <a:gd name="T71" fmla="*/ 49 h 61"/>
                <a:gd name="T72" fmla="*/ 47 w 60"/>
                <a:gd name="T73" fmla="*/ 49 h 61"/>
                <a:gd name="T74" fmla="*/ 38 w 60"/>
                <a:gd name="T75" fmla="*/ 41 h 61"/>
                <a:gd name="T76" fmla="*/ 38 w 60"/>
                <a:gd name="T77" fmla="*/ 39 h 61"/>
                <a:gd name="T78" fmla="*/ 38 w 60"/>
                <a:gd name="T79" fmla="*/ 39 h 61"/>
                <a:gd name="T80" fmla="*/ 41 w 60"/>
                <a:gd name="T81" fmla="*/ 39 h 6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"/>
                <a:gd name="T124" fmla="*/ 0 h 61"/>
                <a:gd name="T125" fmla="*/ 60 w 60"/>
                <a:gd name="T126" fmla="*/ 61 h 6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" h="61">
                  <a:moveTo>
                    <a:pt x="60" y="57"/>
                  </a:moveTo>
                  <a:cubicBezTo>
                    <a:pt x="60" y="61"/>
                    <a:pt x="60" y="61"/>
                    <a:pt x="60" y="61"/>
                  </a:cubicBezTo>
                  <a:cubicBezTo>
                    <a:pt x="58" y="59"/>
                    <a:pt x="56" y="57"/>
                    <a:pt x="53" y="55"/>
                  </a:cubicBezTo>
                  <a:cubicBezTo>
                    <a:pt x="53" y="55"/>
                    <a:pt x="53" y="54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2"/>
                    <a:pt x="55" y="52"/>
                    <a:pt x="56" y="53"/>
                  </a:cubicBezTo>
                  <a:cubicBezTo>
                    <a:pt x="57" y="54"/>
                    <a:pt x="58" y="56"/>
                    <a:pt x="60" y="57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3" y="3"/>
                  </a:cubicBezTo>
                  <a:cubicBezTo>
                    <a:pt x="4" y="4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2" y="6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  <a:moveTo>
                    <a:pt x="10" y="10"/>
                  </a:moveTo>
                  <a:cubicBezTo>
                    <a:pt x="13" y="12"/>
                    <a:pt x="16" y="15"/>
                    <a:pt x="19" y="18"/>
                  </a:cubicBezTo>
                  <a:cubicBezTo>
                    <a:pt x="19" y="18"/>
                    <a:pt x="19" y="19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21"/>
                    <a:pt x="17" y="21"/>
                    <a:pt x="16" y="20"/>
                  </a:cubicBezTo>
                  <a:cubicBezTo>
                    <a:pt x="14" y="17"/>
                    <a:pt x="11" y="15"/>
                    <a:pt x="8" y="12"/>
                  </a:cubicBezTo>
                  <a:cubicBezTo>
                    <a:pt x="7" y="11"/>
                    <a:pt x="7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9"/>
                    <a:pt x="9" y="9"/>
                    <a:pt x="10" y="10"/>
                  </a:cubicBezTo>
                  <a:close/>
                  <a:moveTo>
                    <a:pt x="25" y="24"/>
                  </a:moveTo>
                  <a:cubicBezTo>
                    <a:pt x="28" y="27"/>
                    <a:pt x="31" y="30"/>
                    <a:pt x="34" y="32"/>
                  </a:cubicBezTo>
                  <a:cubicBezTo>
                    <a:pt x="35" y="33"/>
                    <a:pt x="35" y="34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29" y="32"/>
                    <a:pt x="26" y="29"/>
                    <a:pt x="23" y="27"/>
                  </a:cubicBezTo>
                  <a:cubicBezTo>
                    <a:pt x="22" y="26"/>
                    <a:pt x="22" y="25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4" y="24"/>
                    <a:pt x="25" y="23"/>
                    <a:pt x="25" y="24"/>
                  </a:cubicBezTo>
                  <a:close/>
                  <a:moveTo>
                    <a:pt x="41" y="39"/>
                  </a:moveTo>
                  <a:cubicBezTo>
                    <a:pt x="43" y="41"/>
                    <a:pt x="46" y="44"/>
                    <a:pt x="49" y="47"/>
                  </a:cubicBezTo>
                  <a:cubicBezTo>
                    <a:pt x="50" y="47"/>
                    <a:pt x="50" y="48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8" y="50"/>
                    <a:pt x="47" y="50"/>
                    <a:pt x="47" y="49"/>
                  </a:cubicBezTo>
                  <a:cubicBezTo>
                    <a:pt x="44" y="46"/>
                    <a:pt x="41" y="44"/>
                    <a:pt x="38" y="41"/>
                  </a:cubicBezTo>
                  <a:cubicBezTo>
                    <a:pt x="38" y="40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9" y="38"/>
                    <a:pt x="40" y="38"/>
                    <a:pt x="41" y="39"/>
                  </a:cubicBezTo>
                  <a:close/>
                </a:path>
              </a:pathLst>
            </a:custGeom>
            <a:solidFill>
              <a:srgbClr val="F4B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5" name="Freeform 15"/>
            <p:cNvSpPr>
              <a:spLocks noChangeArrowheads="1"/>
            </p:cNvSpPr>
            <p:nvPr/>
          </p:nvSpPr>
          <p:spPr bwMode="auto">
            <a:xfrm>
              <a:off x="1343472" y="3047353"/>
              <a:ext cx="904374" cy="806404"/>
            </a:xfrm>
            <a:custGeom>
              <a:avLst/>
              <a:gdLst>
                <a:gd name="T0" fmla="*/ 0 w 681"/>
                <a:gd name="T1" fmla="*/ 0 h 602"/>
                <a:gd name="T2" fmla="*/ 681 w 681"/>
                <a:gd name="T3" fmla="*/ 0 h 602"/>
                <a:gd name="T4" fmla="*/ 681 w 681"/>
                <a:gd name="T5" fmla="*/ 602 h 602"/>
                <a:gd name="T6" fmla="*/ 0 w 681"/>
                <a:gd name="T7" fmla="*/ 602 h 602"/>
                <a:gd name="T8" fmla="*/ 183 w 681"/>
                <a:gd name="T9" fmla="*/ 303 h 602"/>
                <a:gd name="T10" fmla="*/ 0 w 681"/>
                <a:gd name="T11" fmla="*/ 0 h 602"/>
                <a:gd name="T12" fmla="*/ 0 w 68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1"/>
                <a:gd name="T22" fmla="*/ 0 h 602"/>
                <a:gd name="T23" fmla="*/ 681 w 68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1" h="602">
                  <a:moveTo>
                    <a:pt x="0" y="0"/>
                  </a:moveTo>
                  <a:lnTo>
                    <a:pt x="681" y="0"/>
                  </a:lnTo>
                  <a:lnTo>
                    <a:pt x="681" y="602"/>
                  </a:lnTo>
                  <a:lnTo>
                    <a:pt x="0" y="602"/>
                  </a:lnTo>
                  <a:lnTo>
                    <a:pt x="183" y="30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9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6" name="Freeform 16"/>
            <p:cNvSpPr>
              <a:spLocks noEditPoints="1" noChangeArrowheads="1"/>
            </p:cNvSpPr>
            <p:nvPr/>
          </p:nvSpPr>
          <p:spPr bwMode="auto">
            <a:xfrm>
              <a:off x="1440417" y="3095577"/>
              <a:ext cx="835317" cy="28131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979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7" name="Freeform 17"/>
            <p:cNvSpPr>
              <a:spLocks noEditPoints="1" noChangeArrowheads="1"/>
            </p:cNvSpPr>
            <p:nvPr/>
          </p:nvSpPr>
          <p:spPr bwMode="auto">
            <a:xfrm>
              <a:off x="1440417" y="3776064"/>
              <a:ext cx="835317" cy="28131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979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8" name="Freeform 18"/>
            <p:cNvSpPr>
              <a:spLocks noChangeArrowheads="1"/>
            </p:cNvSpPr>
            <p:nvPr/>
          </p:nvSpPr>
          <p:spPr bwMode="auto">
            <a:xfrm>
              <a:off x="1704690" y="2731221"/>
              <a:ext cx="416995" cy="1206928"/>
            </a:xfrm>
            <a:custGeom>
              <a:avLst/>
              <a:gdLst>
                <a:gd name="T0" fmla="*/ 0 w 314"/>
                <a:gd name="T1" fmla="*/ 0 h 901"/>
                <a:gd name="T2" fmla="*/ 314 w 314"/>
                <a:gd name="T3" fmla="*/ 299 h 901"/>
                <a:gd name="T4" fmla="*/ 314 w 314"/>
                <a:gd name="T5" fmla="*/ 901 h 901"/>
                <a:gd name="T6" fmla="*/ 0 w 314"/>
                <a:gd name="T7" fmla="*/ 602 h 901"/>
                <a:gd name="T8" fmla="*/ 0 w 314"/>
                <a:gd name="T9" fmla="*/ 0 h 901"/>
                <a:gd name="T10" fmla="*/ 0 w 314"/>
                <a:gd name="T11" fmla="*/ 0 h 9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4"/>
                <a:gd name="T19" fmla="*/ 0 h 901"/>
                <a:gd name="T20" fmla="*/ 314 w 314"/>
                <a:gd name="T21" fmla="*/ 901 h 9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4" h="901">
                  <a:moveTo>
                    <a:pt x="0" y="0"/>
                  </a:moveTo>
                  <a:lnTo>
                    <a:pt x="314" y="299"/>
                  </a:lnTo>
                  <a:lnTo>
                    <a:pt x="314" y="901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4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69" name="Freeform 19"/>
            <p:cNvSpPr>
              <a:spLocks noEditPoints="1" noChangeArrowheads="1"/>
            </p:cNvSpPr>
            <p:nvPr/>
          </p:nvSpPr>
          <p:spPr bwMode="auto">
            <a:xfrm>
              <a:off x="1704690" y="3433141"/>
              <a:ext cx="416995" cy="427314"/>
            </a:xfrm>
            <a:custGeom>
              <a:avLst/>
              <a:gdLst>
                <a:gd name="T0" fmla="*/ 60 w 60"/>
                <a:gd name="T1" fmla="*/ 57 h 61"/>
                <a:gd name="T2" fmla="*/ 60 w 60"/>
                <a:gd name="T3" fmla="*/ 61 h 61"/>
                <a:gd name="T4" fmla="*/ 53 w 60"/>
                <a:gd name="T5" fmla="*/ 55 h 61"/>
                <a:gd name="T6" fmla="*/ 53 w 60"/>
                <a:gd name="T7" fmla="*/ 53 h 61"/>
                <a:gd name="T8" fmla="*/ 53 w 60"/>
                <a:gd name="T9" fmla="*/ 53 h 61"/>
                <a:gd name="T10" fmla="*/ 56 w 60"/>
                <a:gd name="T11" fmla="*/ 53 h 61"/>
                <a:gd name="T12" fmla="*/ 60 w 60"/>
                <a:gd name="T13" fmla="*/ 57 h 61"/>
                <a:gd name="T14" fmla="*/ 0 w 60"/>
                <a:gd name="T15" fmla="*/ 4 h 61"/>
                <a:gd name="T16" fmla="*/ 0 w 60"/>
                <a:gd name="T17" fmla="*/ 0 h 61"/>
                <a:gd name="T18" fmla="*/ 3 w 60"/>
                <a:gd name="T19" fmla="*/ 3 h 61"/>
                <a:gd name="T20" fmla="*/ 4 w 60"/>
                <a:gd name="T21" fmla="*/ 6 h 61"/>
                <a:gd name="T22" fmla="*/ 4 w 60"/>
                <a:gd name="T23" fmla="*/ 6 h 61"/>
                <a:gd name="T24" fmla="*/ 1 w 60"/>
                <a:gd name="T25" fmla="*/ 6 h 61"/>
                <a:gd name="T26" fmla="*/ 0 w 60"/>
                <a:gd name="T27" fmla="*/ 4 h 61"/>
                <a:gd name="T28" fmla="*/ 10 w 60"/>
                <a:gd name="T29" fmla="*/ 10 h 61"/>
                <a:gd name="T30" fmla="*/ 19 w 60"/>
                <a:gd name="T31" fmla="*/ 18 h 61"/>
                <a:gd name="T32" fmla="*/ 19 w 60"/>
                <a:gd name="T33" fmla="*/ 20 h 61"/>
                <a:gd name="T34" fmla="*/ 19 w 60"/>
                <a:gd name="T35" fmla="*/ 20 h 61"/>
                <a:gd name="T36" fmla="*/ 16 w 60"/>
                <a:gd name="T37" fmla="*/ 20 h 61"/>
                <a:gd name="T38" fmla="*/ 8 w 60"/>
                <a:gd name="T39" fmla="*/ 12 h 61"/>
                <a:gd name="T40" fmla="*/ 8 w 60"/>
                <a:gd name="T41" fmla="*/ 10 h 61"/>
                <a:gd name="T42" fmla="*/ 8 w 60"/>
                <a:gd name="T43" fmla="*/ 10 h 61"/>
                <a:gd name="T44" fmla="*/ 10 w 60"/>
                <a:gd name="T45" fmla="*/ 10 h 61"/>
                <a:gd name="T46" fmla="*/ 25 w 60"/>
                <a:gd name="T47" fmla="*/ 24 h 61"/>
                <a:gd name="T48" fmla="*/ 34 w 60"/>
                <a:gd name="T49" fmla="*/ 32 h 61"/>
                <a:gd name="T50" fmla="*/ 34 w 60"/>
                <a:gd name="T51" fmla="*/ 35 h 61"/>
                <a:gd name="T52" fmla="*/ 34 w 60"/>
                <a:gd name="T53" fmla="*/ 35 h 61"/>
                <a:gd name="T54" fmla="*/ 32 w 60"/>
                <a:gd name="T55" fmla="*/ 35 h 61"/>
                <a:gd name="T56" fmla="*/ 23 w 60"/>
                <a:gd name="T57" fmla="*/ 26 h 61"/>
                <a:gd name="T58" fmla="*/ 23 w 60"/>
                <a:gd name="T59" fmla="*/ 24 h 61"/>
                <a:gd name="T60" fmla="*/ 23 w 60"/>
                <a:gd name="T61" fmla="*/ 24 h 61"/>
                <a:gd name="T62" fmla="*/ 25 w 60"/>
                <a:gd name="T63" fmla="*/ 24 h 61"/>
                <a:gd name="T64" fmla="*/ 41 w 60"/>
                <a:gd name="T65" fmla="*/ 39 h 61"/>
                <a:gd name="T66" fmla="*/ 49 w 60"/>
                <a:gd name="T67" fmla="*/ 47 h 61"/>
                <a:gd name="T68" fmla="*/ 49 w 60"/>
                <a:gd name="T69" fmla="*/ 49 h 61"/>
                <a:gd name="T70" fmla="*/ 49 w 60"/>
                <a:gd name="T71" fmla="*/ 49 h 61"/>
                <a:gd name="T72" fmla="*/ 47 w 60"/>
                <a:gd name="T73" fmla="*/ 49 h 61"/>
                <a:gd name="T74" fmla="*/ 38 w 60"/>
                <a:gd name="T75" fmla="*/ 41 h 61"/>
                <a:gd name="T76" fmla="*/ 38 w 60"/>
                <a:gd name="T77" fmla="*/ 39 h 61"/>
                <a:gd name="T78" fmla="*/ 38 w 60"/>
                <a:gd name="T79" fmla="*/ 39 h 61"/>
                <a:gd name="T80" fmla="*/ 41 w 60"/>
                <a:gd name="T81" fmla="*/ 39 h 6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"/>
                <a:gd name="T124" fmla="*/ 0 h 61"/>
                <a:gd name="T125" fmla="*/ 60 w 60"/>
                <a:gd name="T126" fmla="*/ 61 h 6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" h="61">
                  <a:moveTo>
                    <a:pt x="60" y="57"/>
                  </a:moveTo>
                  <a:cubicBezTo>
                    <a:pt x="60" y="61"/>
                    <a:pt x="60" y="61"/>
                    <a:pt x="60" y="61"/>
                  </a:cubicBezTo>
                  <a:cubicBezTo>
                    <a:pt x="58" y="59"/>
                    <a:pt x="56" y="57"/>
                    <a:pt x="53" y="55"/>
                  </a:cubicBezTo>
                  <a:cubicBezTo>
                    <a:pt x="53" y="55"/>
                    <a:pt x="53" y="54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2"/>
                    <a:pt x="55" y="52"/>
                    <a:pt x="56" y="53"/>
                  </a:cubicBezTo>
                  <a:cubicBezTo>
                    <a:pt x="57" y="54"/>
                    <a:pt x="58" y="55"/>
                    <a:pt x="60" y="57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3" y="3"/>
                  </a:cubicBezTo>
                  <a:cubicBezTo>
                    <a:pt x="4" y="4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2" y="6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  <a:moveTo>
                    <a:pt x="10" y="10"/>
                  </a:moveTo>
                  <a:cubicBezTo>
                    <a:pt x="13" y="12"/>
                    <a:pt x="16" y="15"/>
                    <a:pt x="19" y="18"/>
                  </a:cubicBezTo>
                  <a:cubicBezTo>
                    <a:pt x="19" y="18"/>
                    <a:pt x="19" y="19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21"/>
                    <a:pt x="17" y="21"/>
                    <a:pt x="16" y="20"/>
                  </a:cubicBezTo>
                  <a:cubicBezTo>
                    <a:pt x="14" y="17"/>
                    <a:pt x="11" y="15"/>
                    <a:pt x="8" y="12"/>
                  </a:cubicBezTo>
                  <a:cubicBezTo>
                    <a:pt x="7" y="11"/>
                    <a:pt x="7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9"/>
                    <a:pt x="9" y="9"/>
                    <a:pt x="10" y="10"/>
                  </a:cubicBezTo>
                  <a:close/>
                  <a:moveTo>
                    <a:pt x="25" y="24"/>
                  </a:moveTo>
                  <a:cubicBezTo>
                    <a:pt x="28" y="27"/>
                    <a:pt x="31" y="29"/>
                    <a:pt x="34" y="32"/>
                  </a:cubicBezTo>
                  <a:cubicBezTo>
                    <a:pt x="35" y="33"/>
                    <a:pt x="35" y="34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29" y="32"/>
                    <a:pt x="26" y="29"/>
                    <a:pt x="23" y="26"/>
                  </a:cubicBezTo>
                  <a:cubicBezTo>
                    <a:pt x="22" y="26"/>
                    <a:pt x="22" y="25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4" y="23"/>
                    <a:pt x="25" y="23"/>
                    <a:pt x="25" y="24"/>
                  </a:cubicBezTo>
                  <a:close/>
                  <a:moveTo>
                    <a:pt x="41" y="39"/>
                  </a:moveTo>
                  <a:cubicBezTo>
                    <a:pt x="43" y="41"/>
                    <a:pt x="46" y="44"/>
                    <a:pt x="49" y="47"/>
                  </a:cubicBezTo>
                  <a:cubicBezTo>
                    <a:pt x="50" y="47"/>
                    <a:pt x="50" y="48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8" y="50"/>
                    <a:pt x="47" y="50"/>
                    <a:pt x="47" y="49"/>
                  </a:cubicBezTo>
                  <a:cubicBezTo>
                    <a:pt x="44" y="46"/>
                    <a:pt x="41" y="44"/>
                    <a:pt x="38" y="41"/>
                  </a:cubicBezTo>
                  <a:cubicBezTo>
                    <a:pt x="38" y="40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9" y="38"/>
                    <a:pt x="40" y="38"/>
                    <a:pt x="41" y="39"/>
                  </a:cubicBezTo>
                  <a:close/>
                </a:path>
              </a:pathLst>
            </a:custGeom>
            <a:solidFill>
              <a:srgbClr val="4B5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0" name="Freeform 20"/>
            <p:cNvSpPr>
              <a:spLocks noChangeArrowheads="1"/>
            </p:cNvSpPr>
            <p:nvPr/>
          </p:nvSpPr>
          <p:spPr bwMode="auto">
            <a:xfrm>
              <a:off x="1343472" y="1679681"/>
              <a:ext cx="904374" cy="806404"/>
            </a:xfrm>
            <a:custGeom>
              <a:avLst/>
              <a:gdLst>
                <a:gd name="T0" fmla="*/ 0 w 681"/>
                <a:gd name="T1" fmla="*/ 0 h 602"/>
                <a:gd name="T2" fmla="*/ 681 w 681"/>
                <a:gd name="T3" fmla="*/ 0 h 602"/>
                <a:gd name="T4" fmla="*/ 681 w 681"/>
                <a:gd name="T5" fmla="*/ 602 h 602"/>
                <a:gd name="T6" fmla="*/ 0 w 681"/>
                <a:gd name="T7" fmla="*/ 602 h 602"/>
                <a:gd name="T8" fmla="*/ 183 w 681"/>
                <a:gd name="T9" fmla="*/ 298 h 602"/>
                <a:gd name="T10" fmla="*/ 0 w 681"/>
                <a:gd name="T11" fmla="*/ 0 h 602"/>
                <a:gd name="T12" fmla="*/ 0 w 68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1"/>
                <a:gd name="T22" fmla="*/ 0 h 602"/>
                <a:gd name="T23" fmla="*/ 681 w 68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1" h="602">
                  <a:moveTo>
                    <a:pt x="0" y="0"/>
                  </a:moveTo>
                  <a:lnTo>
                    <a:pt x="681" y="0"/>
                  </a:lnTo>
                  <a:lnTo>
                    <a:pt x="681" y="602"/>
                  </a:lnTo>
                  <a:lnTo>
                    <a:pt x="0" y="602"/>
                  </a:lnTo>
                  <a:lnTo>
                    <a:pt x="183" y="29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7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1" name="Freeform 21"/>
            <p:cNvSpPr>
              <a:spLocks noEditPoints="1" noChangeArrowheads="1"/>
            </p:cNvSpPr>
            <p:nvPr/>
          </p:nvSpPr>
          <p:spPr bwMode="auto">
            <a:xfrm>
              <a:off x="1440417" y="1727905"/>
              <a:ext cx="835317" cy="28130"/>
            </a:xfrm>
            <a:custGeom>
              <a:avLst/>
              <a:gdLst>
                <a:gd name="T0" fmla="*/ 1 w 120"/>
                <a:gd name="T1" fmla="*/ 0 h 4"/>
                <a:gd name="T2" fmla="*/ 13 w 120"/>
                <a:gd name="T3" fmla="*/ 0 h 4"/>
                <a:gd name="T4" fmla="*/ 15 w 120"/>
                <a:gd name="T5" fmla="*/ 2 h 4"/>
                <a:gd name="T6" fmla="*/ 15 w 120"/>
                <a:gd name="T7" fmla="*/ 2 h 4"/>
                <a:gd name="T8" fmla="*/ 13 w 120"/>
                <a:gd name="T9" fmla="*/ 4 h 4"/>
                <a:gd name="T10" fmla="*/ 1 w 120"/>
                <a:gd name="T11" fmla="*/ 4 h 4"/>
                <a:gd name="T12" fmla="*/ 0 w 120"/>
                <a:gd name="T13" fmla="*/ 2 h 4"/>
                <a:gd name="T14" fmla="*/ 0 w 120"/>
                <a:gd name="T15" fmla="*/ 2 h 4"/>
                <a:gd name="T16" fmla="*/ 1 w 120"/>
                <a:gd name="T17" fmla="*/ 0 h 4"/>
                <a:gd name="T18" fmla="*/ 22 w 120"/>
                <a:gd name="T19" fmla="*/ 0 h 4"/>
                <a:gd name="T20" fmla="*/ 34 w 120"/>
                <a:gd name="T21" fmla="*/ 0 h 4"/>
                <a:gd name="T22" fmla="*/ 36 w 120"/>
                <a:gd name="T23" fmla="*/ 2 h 4"/>
                <a:gd name="T24" fmla="*/ 36 w 120"/>
                <a:gd name="T25" fmla="*/ 2 h 4"/>
                <a:gd name="T26" fmla="*/ 34 w 120"/>
                <a:gd name="T27" fmla="*/ 4 h 4"/>
                <a:gd name="T28" fmla="*/ 22 w 120"/>
                <a:gd name="T29" fmla="*/ 4 h 4"/>
                <a:gd name="T30" fmla="*/ 21 w 120"/>
                <a:gd name="T31" fmla="*/ 2 h 4"/>
                <a:gd name="T32" fmla="*/ 21 w 120"/>
                <a:gd name="T33" fmla="*/ 2 h 4"/>
                <a:gd name="T34" fmla="*/ 22 w 120"/>
                <a:gd name="T35" fmla="*/ 0 h 4"/>
                <a:gd name="T36" fmla="*/ 43 w 120"/>
                <a:gd name="T37" fmla="*/ 0 h 4"/>
                <a:gd name="T38" fmla="*/ 55 w 120"/>
                <a:gd name="T39" fmla="*/ 0 h 4"/>
                <a:gd name="T40" fmla="*/ 57 w 120"/>
                <a:gd name="T41" fmla="*/ 2 h 4"/>
                <a:gd name="T42" fmla="*/ 57 w 120"/>
                <a:gd name="T43" fmla="*/ 2 h 4"/>
                <a:gd name="T44" fmla="*/ 55 w 120"/>
                <a:gd name="T45" fmla="*/ 4 h 4"/>
                <a:gd name="T46" fmla="*/ 43 w 120"/>
                <a:gd name="T47" fmla="*/ 4 h 4"/>
                <a:gd name="T48" fmla="*/ 42 w 120"/>
                <a:gd name="T49" fmla="*/ 2 h 4"/>
                <a:gd name="T50" fmla="*/ 42 w 120"/>
                <a:gd name="T51" fmla="*/ 2 h 4"/>
                <a:gd name="T52" fmla="*/ 43 w 120"/>
                <a:gd name="T53" fmla="*/ 0 h 4"/>
                <a:gd name="T54" fmla="*/ 64 w 120"/>
                <a:gd name="T55" fmla="*/ 0 h 4"/>
                <a:gd name="T56" fmla="*/ 76 w 120"/>
                <a:gd name="T57" fmla="*/ 0 h 4"/>
                <a:gd name="T58" fmla="*/ 78 w 120"/>
                <a:gd name="T59" fmla="*/ 2 h 4"/>
                <a:gd name="T60" fmla="*/ 78 w 120"/>
                <a:gd name="T61" fmla="*/ 2 h 4"/>
                <a:gd name="T62" fmla="*/ 76 w 120"/>
                <a:gd name="T63" fmla="*/ 4 h 4"/>
                <a:gd name="T64" fmla="*/ 64 w 120"/>
                <a:gd name="T65" fmla="*/ 4 h 4"/>
                <a:gd name="T66" fmla="*/ 63 w 120"/>
                <a:gd name="T67" fmla="*/ 2 h 4"/>
                <a:gd name="T68" fmla="*/ 63 w 120"/>
                <a:gd name="T69" fmla="*/ 2 h 4"/>
                <a:gd name="T70" fmla="*/ 64 w 120"/>
                <a:gd name="T71" fmla="*/ 0 h 4"/>
                <a:gd name="T72" fmla="*/ 85 w 120"/>
                <a:gd name="T73" fmla="*/ 0 h 4"/>
                <a:gd name="T74" fmla="*/ 97 w 120"/>
                <a:gd name="T75" fmla="*/ 0 h 4"/>
                <a:gd name="T76" fmla="*/ 99 w 120"/>
                <a:gd name="T77" fmla="*/ 2 h 4"/>
                <a:gd name="T78" fmla="*/ 99 w 120"/>
                <a:gd name="T79" fmla="*/ 2 h 4"/>
                <a:gd name="T80" fmla="*/ 97 w 120"/>
                <a:gd name="T81" fmla="*/ 4 h 4"/>
                <a:gd name="T82" fmla="*/ 85 w 120"/>
                <a:gd name="T83" fmla="*/ 4 h 4"/>
                <a:gd name="T84" fmla="*/ 84 w 120"/>
                <a:gd name="T85" fmla="*/ 2 h 4"/>
                <a:gd name="T86" fmla="*/ 84 w 120"/>
                <a:gd name="T87" fmla="*/ 2 h 4"/>
                <a:gd name="T88" fmla="*/ 85 w 120"/>
                <a:gd name="T89" fmla="*/ 0 h 4"/>
                <a:gd name="T90" fmla="*/ 106 w 120"/>
                <a:gd name="T91" fmla="*/ 0 h 4"/>
                <a:gd name="T92" fmla="*/ 118 w 120"/>
                <a:gd name="T93" fmla="*/ 0 h 4"/>
                <a:gd name="T94" fmla="*/ 120 w 120"/>
                <a:gd name="T95" fmla="*/ 2 h 4"/>
                <a:gd name="T96" fmla="*/ 120 w 120"/>
                <a:gd name="T97" fmla="*/ 2 h 4"/>
                <a:gd name="T98" fmla="*/ 118 w 120"/>
                <a:gd name="T99" fmla="*/ 4 h 4"/>
                <a:gd name="T100" fmla="*/ 106 w 120"/>
                <a:gd name="T101" fmla="*/ 4 h 4"/>
                <a:gd name="T102" fmla="*/ 105 w 120"/>
                <a:gd name="T103" fmla="*/ 2 h 4"/>
                <a:gd name="T104" fmla="*/ 105 w 120"/>
                <a:gd name="T105" fmla="*/ 2 h 4"/>
                <a:gd name="T106" fmla="*/ 106 w 120"/>
                <a:gd name="T107" fmla="*/ 0 h 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4"/>
                <a:gd name="T164" fmla="*/ 120 w 120"/>
                <a:gd name="T165" fmla="*/ 4 h 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4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9" y="4"/>
                    <a:pt x="5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0" y="4"/>
                    <a:pt x="26" y="4"/>
                    <a:pt x="22" y="4"/>
                  </a:cubicBezTo>
                  <a:cubicBezTo>
                    <a:pt x="21" y="4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4"/>
                    <a:pt x="55" y="4"/>
                  </a:cubicBezTo>
                  <a:cubicBezTo>
                    <a:pt x="51" y="4"/>
                    <a:pt x="47" y="4"/>
                    <a:pt x="43" y="4"/>
                  </a:cubicBezTo>
                  <a:cubicBezTo>
                    <a:pt x="42" y="4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3" y="4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4"/>
                    <a:pt x="97" y="4"/>
                  </a:cubicBezTo>
                  <a:cubicBezTo>
                    <a:pt x="93" y="4"/>
                    <a:pt x="89" y="4"/>
                    <a:pt x="85" y="4"/>
                  </a:cubicBezTo>
                  <a:cubicBezTo>
                    <a:pt x="84" y="4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4"/>
                    <a:pt x="118" y="4"/>
                  </a:cubicBezTo>
                  <a:cubicBezTo>
                    <a:pt x="114" y="4"/>
                    <a:pt x="110" y="4"/>
                    <a:pt x="106" y="4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FAD1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2" name="Freeform 22"/>
            <p:cNvSpPr>
              <a:spLocks noEditPoints="1" noChangeArrowheads="1"/>
            </p:cNvSpPr>
            <p:nvPr/>
          </p:nvSpPr>
          <p:spPr bwMode="auto">
            <a:xfrm>
              <a:off x="1440417" y="2408392"/>
              <a:ext cx="835317" cy="21433"/>
            </a:xfrm>
            <a:custGeom>
              <a:avLst/>
              <a:gdLst>
                <a:gd name="T0" fmla="*/ 1 w 120"/>
                <a:gd name="T1" fmla="*/ 0 h 3"/>
                <a:gd name="T2" fmla="*/ 13 w 120"/>
                <a:gd name="T3" fmla="*/ 0 h 3"/>
                <a:gd name="T4" fmla="*/ 15 w 120"/>
                <a:gd name="T5" fmla="*/ 2 h 3"/>
                <a:gd name="T6" fmla="*/ 15 w 120"/>
                <a:gd name="T7" fmla="*/ 2 h 3"/>
                <a:gd name="T8" fmla="*/ 13 w 120"/>
                <a:gd name="T9" fmla="*/ 3 h 3"/>
                <a:gd name="T10" fmla="*/ 1 w 120"/>
                <a:gd name="T11" fmla="*/ 3 h 3"/>
                <a:gd name="T12" fmla="*/ 0 w 120"/>
                <a:gd name="T13" fmla="*/ 2 h 3"/>
                <a:gd name="T14" fmla="*/ 0 w 120"/>
                <a:gd name="T15" fmla="*/ 2 h 3"/>
                <a:gd name="T16" fmla="*/ 1 w 120"/>
                <a:gd name="T17" fmla="*/ 0 h 3"/>
                <a:gd name="T18" fmla="*/ 22 w 120"/>
                <a:gd name="T19" fmla="*/ 0 h 3"/>
                <a:gd name="T20" fmla="*/ 34 w 120"/>
                <a:gd name="T21" fmla="*/ 0 h 3"/>
                <a:gd name="T22" fmla="*/ 36 w 120"/>
                <a:gd name="T23" fmla="*/ 2 h 3"/>
                <a:gd name="T24" fmla="*/ 36 w 120"/>
                <a:gd name="T25" fmla="*/ 2 h 3"/>
                <a:gd name="T26" fmla="*/ 34 w 120"/>
                <a:gd name="T27" fmla="*/ 3 h 3"/>
                <a:gd name="T28" fmla="*/ 22 w 120"/>
                <a:gd name="T29" fmla="*/ 3 h 3"/>
                <a:gd name="T30" fmla="*/ 21 w 120"/>
                <a:gd name="T31" fmla="*/ 2 h 3"/>
                <a:gd name="T32" fmla="*/ 21 w 120"/>
                <a:gd name="T33" fmla="*/ 2 h 3"/>
                <a:gd name="T34" fmla="*/ 22 w 120"/>
                <a:gd name="T35" fmla="*/ 0 h 3"/>
                <a:gd name="T36" fmla="*/ 43 w 120"/>
                <a:gd name="T37" fmla="*/ 0 h 3"/>
                <a:gd name="T38" fmla="*/ 55 w 120"/>
                <a:gd name="T39" fmla="*/ 0 h 3"/>
                <a:gd name="T40" fmla="*/ 57 w 120"/>
                <a:gd name="T41" fmla="*/ 2 h 3"/>
                <a:gd name="T42" fmla="*/ 57 w 120"/>
                <a:gd name="T43" fmla="*/ 2 h 3"/>
                <a:gd name="T44" fmla="*/ 55 w 120"/>
                <a:gd name="T45" fmla="*/ 3 h 3"/>
                <a:gd name="T46" fmla="*/ 43 w 120"/>
                <a:gd name="T47" fmla="*/ 3 h 3"/>
                <a:gd name="T48" fmla="*/ 42 w 120"/>
                <a:gd name="T49" fmla="*/ 2 h 3"/>
                <a:gd name="T50" fmla="*/ 42 w 120"/>
                <a:gd name="T51" fmla="*/ 2 h 3"/>
                <a:gd name="T52" fmla="*/ 43 w 120"/>
                <a:gd name="T53" fmla="*/ 0 h 3"/>
                <a:gd name="T54" fmla="*/ 64 w 120"/>
                <a:gd name="T55" fmla="*/ 0 h 3"/>
                <a:gd name="T56" fmla="*/ 76 w 120"/>
                <a:gd name="T57" fmla="*/ 0 h 3"/>
                <a:gd name="T58" fmla="*/ 78 w 120"/>
                <a:gd name="T59" fmla="*/ 2 h 3"/>
                <a:gd name="T60" fmla="*/ 78 w 120"/>
                <a:gd name="T61" fmla="*/ 2 h 3"/>
                <a:gd name="T62" fmla="*/ 76 w 120"/>
                <a:gd name="T63" fmla="*/ 3 h 3"/>
                <a:gd name="T64" fmla="*/ 64 w 120"/>
                <a:gd name="T65" fmla="*/ 3 h 3"/>
                <a:gd name="T66" fmla="*/ 63 w 120"/>
                <a:gd name="T67" fmla="*/ 2 h 3"/>
                <a:gd name="T68" fmla="*/ 63 w 120"/>
                <a:gd name="T69" fmla="*/ 2 h 3"/>
                <a:gd name="T70" fmla="*/ 64 w 120"/>
                <a:gd name="T71" fmla="*/ 0 h 3"/>
                <a:gd name="T72" fmla="*/ 85 w 120"/>
                <a:gd name="T73" fmla="*/ 0 h 3"/>
                <a:gd name="T74" fmla="*/ 97 w 120"/>
                <a:gd name="T75" fmla="*/ 0 h 3"/>
                <a:gd name="T76" fmla="*/ 99 w 120"/>
                <a:gd name="T77" fmla="*/ 2 h 3"/>
                <a:gd name="T78" fmla="*/ 99 w 120"/>
                <a:gd name="T79" fmla="*/ 2 h 3"/>
                <a:gd name="T80" fmla="*/ 97 w 120"/>
                <a:gd name="T81" fmla="*/ 3 h 3"/>
                <a:gd name="T82" fmla="*/ 85 w 120"/>
                <a:gd name="T83" fmla="*/ 3 h 3"/>
                <a:gd name="T84" fmla="*/ 84 w 120"/>
                <a:gd name="T85" fmla="*/ 2 h 3"/>
                <a:gd name="T86" fmla="*/ 84 w 120"/>
                <a:gd name="T87" fmla="*/ 2 h 3"/>
                <a:gd name="T88" fmla="*/ 85 w 120"/>
                <a:gd name="T89" fmla="*/ 0 h 3"/>
                <a:gd name="T90" fmla="*/ 106 w 120"/>
                <a:gd name="T91" fmla="*/ 0 h 3"/>
                <a:gd name="T92" fmla="*/ 118 w 120"/>
                <a:gd name="T93" fmla="*/ 0 h 3"/>
                <a:gd name="T94" fmla="*/ 120 w 120"/>
                <a:gd name="T95" fmla="*/ 2 h 3"/>
                <a:gd name="T96" fmla="*/ 120 w 120"/>
                <a:gd name="T97" fmla="*/ 2 h 3"/>
                <a:gd name="T98" fmla="*/ 118 w 120"/>
                <a:gd name="T99" fmla="*/ 3 h 3"/>
                <a:gd name="T100" fmla="*/ 106 w 120"/>
                <a:gd name="T101" fmla="*/ 3 h 3"/>
                <a:gd name="T102" fmla="*/ 105 w 120"/>
                <a:gd name="T103" fmla="*/ 2 h 3"/>
                <a:gd name="T104" fmla="*/ 105 w 120"/>
                <a:gd name="T105" fmla="*/ 2 h 3"/>
                <a:gd name="T106" fmla="*/ 106 w 120"/>
                <a:gd name="T107" fmla="*/ 0 h 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"/>
                <a:gd name="T163" fmla="*/ 0 h 3"/>
                <a:gd name="T164" fmla="*/ 120 w 120"/>
                <a:gd name="T165" fmla="*/ 3 h 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" h="3">
                  <a:moveTo>
                    <a:pt x="1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3"/>
                    <a:pt x="14" y="3"/>
                    <a:pt x="13" y="3"/>
                  </a:cubicBezTo>
                  <a:cubicBezTo>
                    <a:pt x="9" y="3"/>
                    <a:pt x="5" y="3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  <a:moveTo>
                    <a:pt x="22" y="0"/>
                  </a:moveTo>
                  <a:cubicBezTo>
                    <a:pt x="26" y="0"/>
                    <a:pt x="30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3"/>
                    <a:pt x="35" y="3"/>
                    <a:pt x="34" y="3"/>
                  </a:cubicBezTo>
                  <a:cubicBezTo>
                    <a:pt x="30" y="3"/>
                    <a:pt x="26" y="3"/>
                    <a:pt x="22" y="3"/>
                  </a:cubicBezTo>
                  <a:cubicBezTo>
                    <a:pt x="21" y="3"/>
                    <a:pt x="21" y="3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0"/>
                    <a:pt x="22" y="0"/>
                  </a:cubicBezTo>
                  <a:close/>
                  <a:moveTo>
                    <a:pt x="43" y="0"/>
                  </a:moveTo>
                  <a:cubicBezTo>
                    <a:pt x="47" y="0"/>
                    <a:pt x="51" y="0"/>
                    <a:pt x="55" y="0"/>
                  </a:cubicBezTo>
                  <a:cubicBezTo>
                    <a:pt x="56" y="0"/>
                    <a:pt x="57" y="1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6" y="3"/>
                    <a:pt x="55" y="3"/>
                  </a:cubicBezTo>
                  <a:cubicBezTo>
                    <a:pt x="51" y="3"/>
                    <a:pt x="47" y="3"/>
                    <a:pt x="43" y="3"/>
                  </a:cubicBezTo>
                  <a:cubicBezTo>
                    <a:pt x="42" y="3"/>
                    <a:pt x="42" y="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1"/>
                    <a:pt x="42" y="0"/>
                    <a:pt x="43" y="0"/>
                  </a:cubicBezTo>
                  <a:close/>
                  <a:moveTo>
                    <a:pt x="64" y="0"/>
                  </a:moveTo>
                  <a:cubicBezTo>
                    <a:pt x="68" y="0"/>
                    <a:pt x="72" y="0"/>
                    <a:pt x="76" y="0"/>
                  </a:cubicBezTo>
                  <a:cubicBezTo>
                    <a:pt x="77" y="0"/>
                    <a:pt x="78" y="1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3"/>
                    <a:pt x="77" y="3"/>
                    <a:pt x="76" y="3"/>
                  </a:cubicBezTo>
                  <a:cubicBezTo>
                    <a:pt x="72" y="3"/>
                    <a:pt x="68" y="3"/>
                    <a:pt x="64" y="3"/>
                  </a:cubicBezTo>
                  <a:cubicBezTo>
                    <a:pt x="63" y="3"/>
                    <a:pt x="63" y="3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0"/>
                    <a:pt x="64" y="0"/>
                  </a:cubicBezTo>
                  <a:close/>
                  <a:moveTo>
                    <a:pt x="85" y="0"/>
                  </a:moveTo>
                  <a:cubicBezTo>
                    <a:pt x="89" y="0"/>
                    <a:pt x="93" y="0"/>
                    <a:pt x="97" y="0"/>
                  </a:cubicBezTo>
                  <a:cubicBezTo>
                    <a:pt x="98" y="0"/>
                    <a:pt x="99" y="1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3"/>
                    <a:pt x="98" y="3"/>
                    <a:pt x="97" y="3"/>
                  </a:cubicBezTo>
                  <a:cubicBezTo>
                    <a:pt x="93" y="3"/>
                    <a:pt x="89" y="3"/>
                    <a:pt x="85" y="3"/>
                  </a:cubicBezTo>
                  <a:cubicBezTo>
                    <a:pt x="84" y="3"/>
                    <a:pt x="84" y="3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0"/>
                    <a:pt x="85" y="0"/>
                  </a:cubicBezTo>
                  <a:close/>
                  <a:moveTo>
                    <a:pt x="106" y="0"/>
                  </a:moveTo>
                  <a:cubicBezTo>
                    <a:pt x="110" y="0"/>
                    <a:pt x="114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3"/>
                    <a:pt x="119" y="3"/>
                    <a:pt x="118" y="3"/>
                  </a:cubicBezTo>
                  <a:cubicBezTo>
                    <a:pt x="114" y="3"/>
                    <a:pt x="110" y="3"/>
                    <a:pt x="106" y="3"/>
                  </a:cubicBezTo>
                  <a:cubicBezTo>
                    <a:pt x="105" y="3"/>
                    <a:pt x="105" y="3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1"/>
                    <a:pt x="105" y="0"/>
                    <a:pt x="106" y="0"/>
                  </a:cubicBezTo>
                  <a:close/>
                </a:path>
              </a:pathLst>
            </a:custGeom>
            <a:solidFill>
              <a:srgbClr val="FAD1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3" name="Freeform 23"/>
            <p:cNvSpPr>
              <a:spLocks noChangeArrowheads="1"/>
            </p:cNvSpPr>
            <p:nvPr/>
          </p:nvSpPr>
          <p:spPr bwMode="auto">
            <a:xfrm>
              <a:off x="1704690" y="1363549"/>
              <a:ext cx="416995" cy="1206927"/>
            </a:xfrm>
            <a:custGeom>
              <a:avLst/>
              <a:gdLst>
                <a:gd name="T0" fmla="*/ 0 w 314"/>
                <a:gd name="T1" fmla="*/ 0 h 901"/>
                <a:gd name="T2" fmla="*/ 314 w 314"/>
                <a:gd name="T3" fmla="*/ 299 h 901"/>
                <a:gd name="T4" fmla="*/ 314 w 314"/>
                <a:gd name="T5" fmla="*/ 901 h 901"/>
                <a:gd name="T6" fmla="*/ 0 w 314"/>
                <a:gd name="T7" fmla="*/ 602 h 901"/>
                <a:gd name="T8" fmla="*/ 0 w 314"/>
                <a:gd name="T9" fmla="*/ 0 h 901"/>
                <a:gd name="T10" fmla="*/ 0 w 314"/>
                <a:gd name="T11" fmla="*/ 0 h 9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4"/>
                <a:gd name="T19" fmla="*/ 0 h 901"/>
                <a:gd name="T20" fmla="*/ 314 w 314"/>
                <a:gd name="T21" fmla="*/ 901 h 9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4" h="901">
                  <a:moveTo>
                    <a:pt x="0" y="0"/>
                  </a:moveTo>
                  <a:lnTo>
                    <a:pt x="314" y="299"/>
                  </a:lnTo>
                  <a:lnTo>
                    <a:pt x="314" y="901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4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4" name="Freeform 24"/>
            <p:cNvSpPr>
              <a:spLocks noEditPoints="1" noChangeArrowheads="1"/>
            </p:cNvSpPr>
            <p:nvPr/>
          </p:nvSpPr>
          <p:spPr bwMode="auto">
            <a:xfrm>
              <a:off x="1704690" y="2057432"/>
              <a:ext cx="416995" cy="435351"/>
            </a:xfrm>
            <a:custGeom>
              <a:avLst/>
              <a:gdLst>
                <a:gd name="T0" fmla="*/ 60 w 60"/>
                <a:gd name="T1" fmla="*/ 57 h 62"/>
                <a:gd name="T2" fmla="*/ 60 w 60"/>
                <a:gd name="T3" fmla="*/ 62 h 62"/>
                <a:gd name="T4" fmla="*/ 53 w 60"/>
                <a:gd name="T5" fmla="*/ 56 h 62"/>
                <a:gd name="T6" fmla="*/ 53 w 60"/>
                <a:gd name="T7" fmla="*/ 54 h 62"/>
                <a:gd name="T8" fmla="*/ 53 w 60"/>
                <a:gd name="T9" fmla="*/ 54 h 62"/>
                <a:gd name="T10" fmla="*/ 56 w 60"/>
                <a:gd name="T11" fmla="*/ 54 h 62"/>
                <a:gd name="T12" fmla="*/ 60 w 60"/>
                <a:gd name="T13" fmla="*/ 57 h 62"/>
                <a:gd name="T14" fmla="*/ 0 w 60"/>
                <a:gd name="T15" fmla="*/ 5 h 62"/>
                <a:gd name="T16" fmla="*/ 0 w 60"/>
                <a:gd name="T17" fmla="*/ 0 h 62"/>
                <a:gd name="T18" fmla="*/ 3 w 60"/>
                <a:gd name="T19" fmla="*/ 4 h 62"/>
                <a:gd name="T20" fmla="*/ 4 w 60"/>
                <a:gd name="T21" fmla="*/ 6 h 62"/>
                <a:gd name="T22" fmla="*/ 4 w 60"/>
                <a:gd name="T23" fmla="*/ 6 h 62"/>
                <a:gd name="T24" fmla="*/ 1 w 60"/>
                <a:gd name="T25" fmla="*/ 6 h 62"/>
                <a:gd name="T26" fmla="*/ 0 w 60"/>
                <a:gd name="T27" fmla="*/ 5 h 62"/>
                <a:gd name="T28" fmla="*/ 10 w 60"/>
                <a:gd name="T29" fmla="*/ 10 h 62"/>
                <a:gd name="T30" fmla="*/ 19 w 60"/>
                <a:gd name="T31" fmla="*/ 18 h 62"/>
                <a:gd name="T32" fmla="*/ 19 w 60"/>
                <a:gd name="T33" fmla="*/ 21 h 62"/>
                <a:gd name="T34" fmla="*/ 19 w 60"/>
                <a:gd name="T35" fmla="*/ 21 h 62"/>
                <a:gd name="T36" fmla="*/ 16 w 60"/>
                <a:gd name="T37" fmla="*/ 21 h 62"/>
                <a:gd name="T38" fmla="*/ 8 w 60"/>
                <a:gd name="T39" fmla="*/ 13 h 62"/>
                <a:gd name="T40" fmla="*/ 8 w 60"/>
                <a:gd name="T41" fmla="*/ 10 h 62"/>
                <a:gd name="T42" fmla="*/ 8 w 60"/>
                <a:gd name="T43" fmla="*/ 10 h 62"/>
                <a:gd name="T44" fmla="*/ 10 w 60"/>
                <a:gd name="T45" fmla="*/ 10 h 62"/>
                <a:gd name="T46" fmla="*/ 25 w 60"/>
                <a:gd name="T47" fmla="*/ 25 h 62"/>
                <a:gd name="T48" fmla="*/ 34 w 60"/>
                <a:gd name="T49" fmla="*/ 33 h 62"/>
                <a:gd name="T50" fmla="*/ 34 w 60"/>
                <a:gd name="T51" fmla="*/ 35 h 62"/>
                <a:gd name="T52" fmla="*/ 34 w 60"/>
                <a:gd name="T53" fmla="*/ 35 h 62"/>
                <a:gd name="T54" fmla="*/ 32 w 60"/>
                <a:gd name="T55" fmla="*/ 35 h 62"/>
                <a:gd name="T56" fmla="*/ 23 w 60"/>
                <a:gd name="T57" fmla="*/ 27 h 62"/>
                <a:gd name="T58" fmla="*/ 23 w 60"/>
                <a:gd name="T59" fmla="*/ 25 h 62"/>
                <a:gd name="T60" fmla="*/ 23 w 60"/>
                <a:gd name="T61" fmla="*/ 25 h 62"/>
                <a:gd name="T62" fmla="*/ 25 w 60"/>
                <a:gd name="T63" fmla="*/ 25 h 62"/>
                <a:gd name="T64" fmla="*/ 41 w 60"/>
                <a:gd name="T65" fmla="*/ 39 h 62"/>
                <a:gd name="T66" fmla="*/ 49 w 60"/>
                <a:gd name="T67" fmla="*/ 47 h 62"/>
                <a:gd name="T68" fmla="*/ 49 w 60"/>
                <a:gd name="T69" fmla="*/ 50 h 62"/>
                <a:gd name="T70" fmla="*/ 49 w 60"/>
                <a:gd name="T71" fmla="*/ 50 h 62"/>
                <a:gd name="T72" fmla="*/ 47 w 60"/>
                <a:gd name="T73" fmla="*/ 50 h 62"/>
                <a:gd name="T74" fmla="*/ 38 w 60"/>
                <a:gd name="T75" fmla="*/ 42 h 62"/>
                <a:gd name="T76" fmla="*/ 38 w 60"/>
                <a:gd name="T77" fmla="*/ 39 h 62"/>
                <a:gd name="T78" fmla="*/ 38 w 60"/>
                <a:gd name="T79" fmla="*/ 39 h 62"/>
                <a:gd name="T80" fmla="*/ 41 w 60"/>
                <a:gd name="T81" fmla="*/ 39 h 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"/>
                <a:gd name="T124" fmla="*/ 0 h 62"/>
                <a:gd name="T125" fmla="*/ 60 w 60"/>
                <a:gd name="T126" fmla="*/ 62 h 6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" h="62">
                  <a:moveTo>
                    <a:pt x="60" y="57"/>
                  </a:moveTo>
                  <a:cubicBezTo>
                    <a:pt x="60" y="62"/>
                    <a:pt x="60" y="62"/>
                    <a:pt x="60" y="62"/>
                  </a:cubicBezTo>
                  <a:cubicBezTo>
                    <a:pt x="58" y="60"/>
                    <a:pt x="56" y="58"/>
                    <a:pt x="53" y="56"/>
                  </a:cubicBezTo>
                  <a:cubicBezTo>
                    <a:pt x="53" y="56"/>
                    <a:pt x="53" y="55"/>
                    <a:pt x="53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4" y="53"/>
                    <a:pt x="55" y="53"/>
                    <a:pt x="56" y="54"/>
                  </a:cubicBezTo>
                  <a:cubicBezTo>
                    <a:pt x="57" y="55"/>
                    <a:pt x="58" y="56"/>
                    <a:pt x="60" y="57"/>
                  </a:cubicBezTo>
                  <a:close/>
                  <a:moveTo>
                    <a:pt x="0" y="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3"/>
                    <a:pt x="3" y="4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7"/>
                    <a:pt x="1" y="6"/>
                  </a:cubicBezTo>
                  <a:cubicBezTo>
                    <a:pt x="1" y="6"/>
                    <a:pt x="0" y="5"/>
                    <a:pt x="0" y="5"/>
                  </a:cubicBezTo>
                  <a:close/>
                  <a:moveTo>
                    <a:pt x="10" y="10"/>
                  </a:moveTo>
                  <a:cubicBezTo>
                    <a:pt x="13" y="13"/>
                    <a:pt x="16" y="16"/>
                    <a:pt x="19" y="18"/>
                  </a:cubicBezTo>
                  <a:cubicBezTo>
                    <a:pt x="19" y="19"/>
                    <a:pt x="19" y="20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8" y="21"/>
                    <a:pt x="17" y="22"/>
                    <a:pt x="16" y="21"/>
                  </a:cubicBezTo>
                  <a:cubicBezTo>
                    <a:pt x="14" y="18"/>
                    <a:pt x="11" y="15"/>
                    <a:pt x="8" y="13"/>
                  </a:cubicBezTo>
                  <a:cubicBezTo>
                    <a:pt x="7" y="12"/>
                    <a:pt x="7" y="11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9" y="10"/>
                    <a:pt x="10" y="10"/>
                  </a:cubicBezTo>
                  <a:close/>
                  <a:moveTo>
                    <a:pt x="25" y="25"/>
                  </a:moveTo>
                  <a:cubicBezTo>
                    <a:pt x="28" y="28"/>
                    <a:pt x="31" y="30"/>
                    <a:pt x="34" y="33"/>
                  </a:cubicBezTo>
                  <a:cubicBezTo>
                    <a:pt x="35" y="34"/>
                    <a:pt x="35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6"/>
                    <a:pt x="32" y="36"/>
                    <a:pt x="32" y="35"/>
                  </a:cubicBezTo>
                  <a:cubicBezTo>
                    <a:pt x="29" y="33"/>
                    <a:pt x="26" y="30"/>
                    <a:pt x="23" y="27"/>
                  </a:cubicBezTo>
                  <a:cubicBezTo>
                    <a:pt x="22" y="27"/>
                    <a:pt x="22" y="26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4"/>
                    <a:pt x="25" y="24"/>
                    <a:pt x="25" y="25"/>
                  </a:cubicBezTo>
                  <a:close/>
                  <a:moveTo>
                    <a:pt x="41" y="39"/>
                  </a:moveTo>
                  <a:cubicBezTo>
                    <a:pt x="43" y="42"/>
                    <a:pt x="46" y="45"/>
                    <a:pt x="49" y="47"/>
                  </a:cubicBezTo>
                  <a:cubicBezTo>
                    <a:pt x="50" y="48"/>
                    <a:pt x="50" y="49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0"/>
                    <a:pt x="47" y="50"/>
                    <a:pt x="47" y="50"/>
                  </a:cubicBezTo>
                  <a:cubicBezTo>
                    <a:pt x="44" y="47"/>
                    <a:pt x="41" y="44"/>
                    <a:pt x="38" y="42"/>
                  </a:cubicBezTo>
                  <a:cubicBezTo>
                    <a:pt x="38" y="41"/>
                    <a:pt x="38" y="40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9" y="39"/>
                    <a:pt x="40" y="39"/>
                    <a:pt x="41" y="39"/>
                  </a:cubicBezTo>
                  <a:close/>
                </a:path>
              </a:pathLst>
            </a:custGeom>
            <a:solidFill>
              <a:srgbClr val="E84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5" name="Freeform 26"/>
            <p:cNvSpPr>
              <a:spLocks noChangeArrowheads="1"/>
            </p:cNvSpPr>
            <p:nvPr/>
          </p:nvSpPr>
          <p:spPr bwMode="auto">
            <a:xfrm>
              <a:off x="1962324" y="1447940"/>
              <a:ext cx="1973436" cy="806404"/>
            </a:xfrm>
            <a:custGeom>
              <a:avLst/>
              <a:gdLst>
                <a:gd name="T0" fmla="*/ 0 w 1094"/>
                <a:gd name="T1" fmla="*/ 0 h 602"/>
                <a:gd name="T2" fmla="*/ 911 w 1094"/>
                <a:gd name="T3" fmla="*/ 0 h 602"/>
                <a:gd name="T4" fmla="*/ 1094 w 1094"/>
                <a:gd name="T5" fmla="*/ 304 h 602"/>
                <a:gd name="T6" fmla="*/ 911 w 1094"/>
                <a:gd name="T7" fmla="*/ 602 h 602"/>
                <a:gd name="T8" fmla="*/ 0 w 1094"/>
                <a:gd name="T9" fmla="*/ 602 h 602"/>
                <a:gd name="T10" fmla="*/ 0 w 1094"/>
                <a:gd name="T11" fmla="*/ 0 h 602"/>
                <a:gd name="T12" fmla="*/ 0 w 1094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4"/>
                <a:gd name="T22" fmla="*/ 0 h 602"/>
                <a:gd name="T23" fmla="*/ 1094 w 1094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4" h="602">
                  <a:moveTo>
                    <a:pt x="0" y="0"/>
                  </a:moveTo>
                  <a:lnTo>
                    <a:pt x="911" y="0"/>
                  </a:lnTo>
                  <a:lnTo>
                    <a:pt x="1094" y="304"/>
                  </a:lnTo>
                  <a:lnTo>
                    <a:pt x="911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6" name="Freeform 27"/>
            <p:cNvSpPr>
              <a:spLocks noChangeArrowheads="1"/>
            </p:cNvSpPr>
            <p:nvPr/>
          </p:nvSpPr>
          <p:spPr bwMode="auto">
            <a:xfrm>
              <a:off x="1704690" y="1363549"/>
              <a:ext cx="2220568" cy="806404"/>
            </a:xfrm>
            <a:custGeom>
              <a:avLst/>
              <a:gdLst>
                <a:gd name="T0" fmla="*/ 0 w 1231"/>
                <a:gd name="T1" fmla="*/ 0 h 602"/>
                <a:gd name="T2" fmla="*/ 1047 w 1231"/>
                <a:gd name="T3" fmla="*/ 0 h 602"/>
                <a:gd name="T4" fmla="*/ 1231 w 1231"/>
                <a:gd name="T5" fmla="*/ 299 h 602"/>
                <a:gd name="T6" fmla="*/ 1047 w 1231"/>
                <a:gd name="T7" fmla="*/ 602 h 602"/>
                <a:gd name="T8" fmla="*/ 0 w 1231"/>
                <a:gd name="T9" fmla="*/ 602 h 602"/>
                <a:gd name="T10" fmla="*/ 0 w 1231"/>
                <a:gd name="T11" fmla="*/ 0 h 602"/>
                <a:gd name="T12" fmla="*/ 0 w 123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1"/>
                <a:gd name="T22" fmla="*/ 0 h 602"/>
                <a:gd name="T23" fmla="*/ 1231 w 123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1" h="602">
                  <a:moveTo>
                    <a:pt x="0" y="0"/>
                  </a:moveTo>
                  <a:lnTo>
                    <a:pt x="1047" y="0"/>
                  </a:lnTo>
                  <a:lnTo>
                    <a:pt x="1231" y="299"/>
                  </a:lnTo>
                  <a:lnTo>
                    <a:pt x="1047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4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7" name="Freeform 28"/>
            <p:cNvSpPr>
              <a:spLocks noEditPoints="1" noChangeArrowheads="1"/>
            </p:cNvSpPr>
            <p:nvPr/>
          </p:nvSpPr>
          <p:spPr bwMode="auto">
            <a:xfrm>
              <a:off x="1704689" y="1805598"/>
              <a:ext cx="2087081" cy="308095"/>
            </a:xfrm>
            <a:custGeom>
              <a:avLst/>
              <a:gdLst>
                <a:gd name="T0" fmla="*/ 30 w 221"/>
                <a:gd name="T1" fmla="*/ 44 h 44"/>
                <a:gd name="T2" fmla="*/ 32 w 221"/>
                <a:gd name="T3" fmla="*/ 43 h 44"/>
                <a:gd name="T4" fmla="*/ 19 w 221"/>
                <a:gd name="T5" fmla="*/ 41 h 44"/>
                <a:gd name="T6" fmla="*/ 17 w 221"/>
                <a:gd name="T7" fmla="*/ 43 h 44"/>
                <a:gd name="T8" fmla="*/ 196 w 221"/>
                <a:gd name="T9" fmla="*/ 43 h 44"/>
                <a:gd name="T10" fmla="*/ 198 w 221"/>
                <a:gd name="T11" fmla="*/ 37 h 44"/>
                <a:gd name="T12" fmla="*/ 195 w 221"/>
                <a:gd name="T13" fmla="*/ 37 h 44"/>
                <a:gd name="T14" fmla="*/ 186 w 221"/>
                <a:gd name="T15" fmla="*/ 41 h 44"/>
                <a:gd name="T16" fmla="*/ 185 w 221"/>
                <a:gd name="T17" fmla="*/ 43 h 44"/>
                <a:gd name="T18" fmla="*/ 194 w 221"/>
                <a:gd name="T19" fmla="*/ 44 h 44"/>
                <a:gd name="T20" fmla="*/ 217 w 221"/>
                <a:gd name="T21" fmla="*/ 1 h 44"/>
                <a:gd name="T22" fmla="*/ 212 w 221"/>
                <a:gd name="T23" fmla="*/ 14 h 44"/>
                <a:gd name="T24" fmla="*/ 214 w 221"/>
                <a:gd name="T25" fmla="*/ 13 h 44"/>
                <a:gd name="T26" fmla="*/ 219 w 221"/>
                <a:gd name="T27" fmla="*/ 1 h 44"/>
                <a:gd name="T28" fmla="*/ 217 w 221"/>
                <a:gd name="T29" fmla="*/ 1 h 44"/>
                <a:gd name="T30" fmla="*/ 200 w 221"/>
                <a:gd name="T31" fmla="*/ 29 h 44"/>
                <a:gd name="T32" fmla="*/ 201 w 221"/>
                <a:gd name="T33" fmla="*/ 32 h 44"/>
                <a:gd name="T34" fmla="*/ 209 w 221"/>
                <a:gd name="T35" fmla="*/ 21 h 44"/>
                <a:gd name="T36" fmla="*/ 209 w 221"/>
                <a:gd name="T37" fmla="*/ 19 h 44"/>
                <a:gd name="T38" fmla="*/ 0 w 221"/>
                <a:gd name="T39" fmla="*/ 41 h 44"/>
                <a:gd name="T40" fmla="*/ 8 w 221"/>
                <a:gd name="T41" fmla="*/ 44 h 44"/>
                <a:gd name="T42" fmla="*/ 10 w 221"/>
                <a:gd name="T43" fmla="*/ 43 h 44"/>
                <a:gd name="T44" fmla="*/ 0 w 221"/>
                <a:gd name="T45" fmla="*/ 41 h 44"/>
                <a:gd name="T46" fmla="*/ 51 w 221"/>
                <a:gd name="T47" fmla="*/ 44 h 44"/>
                <a:gd name="T48" fmla="*/ 53 w 221"/>
                <a:gd name="T49" fmla="*/ 43 h 44"/>
                <a:gd name="T50" fmla="*/ 40 w 221"/>
                <a:gd name="T51" fmla="*/ 41 h 44"/>
                <a:gd name="T52" fmla="*/ 38 w 221"/>
                <a:gd name="T53" fmla="*/ 43 h 44"/>
                <a:gd name="T54" fmla="*/ 60 w 221"/>
                <a:gd name="T55" fmla="*/ 44 h 44"/>
                <a:gd name="T56" fmla="*/ 74 w 221"/>
                <a:gd name="T57" fmla="*/ 43 h 44"/>
                <a:gd name="T58" fmla="*/ 72 w 221"/>
                <a:gd name="T59" fmla="*/ 41 h 44"/>
                <a:gd name="T60" fmla="*/ 59 w 221"/>
                <a:gd name="T61" fmla="*/ 43 h 44"/>
                <a:gd name="T62" fmla="*/ 60 w 221"/>
                <a:gd name="T63" fmla="*/ 44 h 44"/>
                <a:gd name="T64" fmla="*/ 93 w 221"/>
                <a:gd name="T65" fmla="*/ 44 h 44"/>
                <a:gd name="T66" fmla="*/ 95 w 221"/>
                <a:gd name="T67" fmla="*/ 43 h 44"/>
                <a:gd name="T68" fmla="*/ 81 w 221"/>
                <a:gd name="T69" fmla="*/ 41 h 44"/>
                <a:gd name="T70" fmla="*/ 80 w 221"/>
                <a:gd name="T71" fmla="*/ 43 h 44"/>
                <a:gd name="T72" fmla="*/ 102 w 221"/>
                <a:gd name="T73" fmla="*/ 44 h 44"/>
                <a:gd name="T74" fmla="*/ 116 w 221"/>
                <a:gd name="T75" fmla="*/ 43 h 44"/>
                <a:gd name="T76" fmla="*/ 114 w 221"/>
                <a:gd name="T77" fmla="*/ 41 h 44"/>
                <a:gd name="T78" fmla="*/ 101 w 221"/>
                <a:gd name="T79" fmla="*/ 43 h 44"/>
                <a:gd name="T80" fmla="*/ 102 w 221"/>
                <a:gd name="T81" fmla="*/ 44 h 44"/>
                <a:gd name="T82" fmla="*/ 135 w 221"/>
                <a:gd name="T83" fmla="*/ 44 h 44"/>
                <a:gd name="T84" fmla="*/ 137 w 221"/>
                <a:gd name="T85" fmla="*/ 43 h 44"/>
                <a:gd name="T86" fmla="*/ 123 w 221"/>
                <a:gd name="T87" fmla="*/ 41 h 44"/>
                <a:gd name="T88" fmla="*/ 122 w 221"/>
                <a:gd name="T89" fmla="*/ 43 h 44"/>
                <a:gd name="T90" fmla="*/ 144 w 221"/>
                <a:gd name="T91" fmla="*/ 44 h 44"/>
                <a:gd name="T92" fmla="*/ 158 w 221"/>
                <a:gd name="T93" fmla="*/ 43 h 44"/>
                <a:gd name="T94" fmla="*/ 156 w 221"/>
                <a:gd name="T95" fmla="*/ 41 h 44"/>
                <a:gd name="T96" fmla="*/ 143 w 221"/>
                <a:gd name="T97" fmla="*/ 43 h 44"/>
                <a:gd name="T98" fmla="*/ 144 w 221"/>
                <a:gd name="T99" fmla="*/ 44 h 44"/>
                <a:gd name="T100" fmla="*/ 177 w 221"/>
                <a:gd name="T101" fmla="*/ 44 h 44"/>
                <a:gd name="T102" fmla="*/ 179 w 221"/>
                <a:gd name="T103" fmla="*/ 43 h 44"/>
                <a:gd name="T104" fmla="*/ 165 w 221"/>
                <a:gd name="T105" fmla="*/ 41 h 44"/>
                <a:gd name="T106" fmla="*/ 164 w 221"/>
                <a:gd name="T107" fmla="*/ 43 h 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1"/>
                <a:gd name="T163" fmla="*/ 0 h 44"/>
                <a:gd name="T164" fmla="*/ 221 w 221"/>
                <a:gd name="T165" fmla="*/ 44 h 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1" h="44">
                  <a:moveTo>
                    <a:pt x="19" y="44"/>
                  </a:moveTo>
                  <a:cubicBezTo>
                    <a:pt x="22" y="44"/>
                    <a:pt x="26" y="44"/>
                    <a:pt x="30" y="44"/>
                  </a:cubicBezTo>
                  <a:cubicBezTo>
                    <a:pt x="31" y="44"/>
                    <a:pt x="32" y="44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2"/>
                    <a:pt x="31" y="41"/>
                    <a:pt x="30" y="41"/>
                  </a:cubicBezTo>
                  <a:cubicBezTo>
                    <a:pt x="26" y="41"/>
                    <a:pt x="22" y="41"/>
                    <a:pt x="19" y="41"/>
                  </a:cubicBezTo>
                  <a:cubicBezTo>
                    <a:pt x="18" y="41"/>
                    <a:pt x="17" y="42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4"/>
                    <a:pt x="18" y="44"/>
                    <a:pt x="19" y="44"/>
                  </a:cubicBezTo>
                  <a:close/>
                  <a:moveTo>
                    <a:pt x="196" y="43"/>
                  </a:moveTo>
                  <a:cubicBezTo>
                    <a:pt x="196" y="42"/>
                    <a:pt x="197" y="40"/>
                    <a:pt x="198" y="39"/>
                  </a:cubicBezTo>
                  <a:cubicBezTo>
                    <a:pt x="199" y="38"/>
                    <a:pt x="198" y="37"/>
                    <a:pt x="198" y="37"/>
                  </a:cubicBezTo>
                  <a:cubicBezTo>
                    <a:pt x="198" y="37"/>
                    <a:pt x="198" y="37"/>
                    <a:pt x="198" y="37"/>
                  </a:cubicBezTo>
                  <a:cubicBezTo>
                    <a:pt x="197" y="36"/>
                    <a:pt x="196" y="37"/>
                    <a:pt x="195" y="37"/>
                  </a:cubicBezTo>
                  <a:cubicBezTo>
                    <a:pt x="195" y="39"/>
                    <a:pt x="194" y="40"/>
                    <a:pt x="193" y="41"/>
                  </a:cubicBezTo>
                  <a:cubicBezTo>
                    <a:pt x="190" y="41"/>
                    <a:pt x="190" y="41"/>
                    <a:pt x="186" y="41"/>
                  </a:cubicBezTo>
                  <a:cubicBezTo>
                    <a:pt x="186" y="41"/>
                    <a:pt x="185" y="42"/>
                    <a:pt x="185" y="43"/>
                  </a:cubicBezTo>
                  <a:cubicBezTo>
                    <a:pt x="185" y="43"/>
                    <a:pt x="185" y="43"/>
                    <a:pt x="185" y="43"/>
                  </a:cubicBezTo>
                  <a:cubicBezTo>
                    <a:pt x="185" y="44"/>
                    <a:pt x="186" y="44"/>
                    <a:pt x="186" y="44"/>
                  </a:cubicBezTo>
                  <a:cubicBezTo>
                    <a:pt x="194" y="44"/>
                    <a:pt x="194" y="44"/>
                    <a:pt x="194" y="44"/>
                  </a:cubicBezTo>
                  <a:cubicBezTo>
                    <a:pt x="195" y="44"/>
                    <a:pt x="195" y="44"/>
                    <a:pt x="196" y="43"/>
                  </a:cubicBezTo>
                  <a:close/>
                  <a:moveTo>
                    <a:pt x="217" y="1"/>
                  </a:moveTo>
                  <a:cubicBezTo>
                    <a:pt x="215" y="5"/>
                    <a:pt x="213" y="8"/>
                    <a:pt x="211" y="12"/>
                  </a:cubicBezTo>
                  <a:cubicBezTo>
                    <a:pt x="211" y="12"/>
                    <a:pt x="211" y="13"/>
                    <a:pt x="212" y="14"/>
                  </a:cubicBezTo>
                  <a:cubicBezTo>
                    <a:pt x="212" y="14"/>
                    <a:pt x="212" y="14"/>
                    <a:pt x="212" y="14"/>
                  </a:cubicBezTo>
                  <a:cubicBezTo>
                    <a:pt x="212" y="14"/>
                    <a:pt x="213" y="14"/>
                    <a:pt x="214" y="13"/>
                  </a:cubicBezTo>
                  <a:cubicBezTo>
                    <a:pt x="216" y="10"/>
                    <a:pt x="218" y="7"/>
                    <a:pt x="220" y="3"/>
                  </a:cubicBezTo>
                  <a:cubicBezTo>
                    <a:pt x="221" y="2"/>
                    <a:pt x="220" y="1"/>
                    <a:pt x="219" y="1"/>
                  </a:cubicBezTo>
                  <a:cubicBezTo>
                    <a:pt x="219" y="1"/>
                    <a:pt x="219" y="1"/>
                    <a:pt x="219" y="1"/>
                  </a:cubicBezTo>
                  <a:cubicBezTo>
                    <a:pt x="219" y="0"/>
                    <a:pt x="218" y="1"/>
                    <a:pt x="217" y="1"/>
                  </a:cubicBezTo>
                  <a:close/>
                  <a:moveTo>
                    <a:pt x="206" y="19"/>
                  </a:moveTo>
                  <a:cubicBezTo>
                    <a:pt x="204" y="23"/>
                    <a:pt x="202" y="26"/>
                    <a:pt x="200" y="29"/>
                  </a:cubicBezTo>
                  <a:cubicBezTo>
                    <a:pt x="200" y="30"/>
                    <a:pt x="200" y="31"/>
                    <a:pt x="201" y="32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2"/>
                    <a:pt x="203" y="32"/>
                    <a:pt x="203" y="31"/>
                  </a:cubicBezTo>
                  <a:cubicBezTo>
                    <a:pt x="205" y="28"/>
                    <a:pt x="207" y="24"/>
                    <a:pt x="209" y="21"/>
                  </a:cubicBezTo>
                  <a:cubicBezTo>
                    <a:pt x="210" y="20"/>
                    <a:pt x="209" y="19"/>
                    <a:pt x="209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8" y="18"/>
                    <a:pt x="207" y="19"/>
                    <a:pt x="206" y="19"/>
                  </a:cubicBezTo>
                  <a:close/>
                  <a:moveTo>
                    <a:pt x="0" y="41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10" y="44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2"/>
                    <a:pt x="9" y="41"/>
                    <a:pt x="8" y="41"/>
                  </a:cubicBezTo>
                  <a:cubicBezTo>
                    <a:pt x="0" y="41"/>
                    <a:pt x="0" y="41"/>
                    <a:pt x="0" y="41"/>
                  </a:cubicBezTo>
                  <a:close/>
                  <a:moveTo>
                    <a:pt x="40" y="44"/>
                  </a:moveTo>
                  <a:cubicBezTo>
                    <a:pt x="43" y="44"/>
                    <a:pt x="47" y="44"/>
                    <a:pt x="51" y="44"/>
                  </a:cubicBezTo>
                  <a:cubicBezTo>
                    <a:pt x="52" y="44"/>
                    <a:pt x="53" y="44"/>
                    <a:pt x="53" y="43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3" y="42"/>
                    <a:pt x="52" y="41"/>
                    <a:pt x="51" y="41"/>
                  </a:cubicBezTo>
                  <a:cubicBezTo>
                    <a:pt x="47" y="41"/>
                    <a:pt x="43" y="41"/>
                    <a:pt x="40" y="41"/>
                  </a:cubicBezTo>
                  <a:cubicBezTo>
                    <a:pt x="39" y="41"/>
                    <a:pt x="38" y="42"/>
                    <a:pt x="38" y="43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38" y="44"/>
                    <a:pt x="39" y="44"/>
                    <a:pt x="40" y="44"/>
                  </a:cubicBezTo>
                  <a:close/>
                  <a:moveTo>
                    <a:pt x="60" y="44"/>
                  </a:moveTo>
                  <a:cubicBezTo>
                    <a:pt x="64" y="44"/>
                    <a:pt x="68" y="44"/>
                    <a:pt x="72" y="44"/>
                  </a:cubicBezTo>
                  <a:cubicBezTo>
                    <a:pt x="73" y="44"/>
                    <a:pt x="74" y="44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2"/>
                    <a:pt x="73" y="41"/>
                    <a:pt x="72" y="41"/>
                  </a:cubicBezTo>
                  <a:cubicBezTo>
                    <a:pt x="68" y="41"/>
                    <a:pt x="64" y="41"/>
                    <a:pt x="60" y="41"/>
                  </a:cubicBezTo>
                  <a:cubicBezTo>
                    <a:pt x="60" y="41"/>
                    <a:pt x="59" y="42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4"/>
                    <a:pt x="60" y="44"/>
                    <a:pt x="60" y="44"/>
                  </a:cubicBezTo>
                  <a:close/>
                  <a:moveTo>
                    <a:pt x="81" y="44"/>
                  </a:moveTo>
                  <a:cubicBezTo>
                    <a:pt x="85" y="44"/>
                    <a:pt x="89" y="44"/>
                    <a:pt x="93" y="44"/>
                  </a:cubicBezTo>
                  <a:cubicBezTo>
                    <a:pt x="94" y="44"/>
                    <a:pt x="95" y="44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4" y="41"/>
                    <a:pt x="93" y="41"/>
                  </a:cubicBezTo>
                  <a:cubicBezTo>
                    <a:pt x="89" y="41"/>
                    <a:pt x="85" y="41"/>
                    <a:pt x="81" y="41"/>
                  </a:cubicBezTo>
                  <a:cubicBezTo>
                    <a:pt x="81" y="41"/>
                    <a:pt x="80" y="42"/>
                    <a:pt x="80" y="43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80" y="44"/>
                    <a:pt x="81" y="44"/>
                    <a:pt x="81" y="44"/>
                  </a:cubicBezTo>
                  <a:close/>
                  <a:moveTo>
                    <a:pt x="102" y="44"/>
                  </a:moveTo>
                  <a:cubicBezTo>
                    <a:pt x="106" y="44"/>
                    <a:pt x="110" y="44"/>
                    <a:pt x="114" y="44"/>
                  </a:cubicBezTo>
                  <a:cubicBezTo>
                    <a:pt x="115" y="44"/>
                    <a:pt x="116" y="44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2"/>
                    <a:pt x="115" y="41"/>
                    <a:pt x="114" y="41"/>
                  </a:cubicBezTo>
                  <a:cubicBezTo>
                    <a:pt x="110" y="41"/>
                    <a:pt x="106" y="41"/>
                    <a:pt x="102" y="41"/>
                  </a:cubicBezTo>
                  <a:cubicBezTo>
                    <a:pt x="102" y="41"/>
                    <a:pt x="101" y="42"/>
                    <a:pt x="101" y="43"/>
                  </a:cubicBezTo>
                  <a:cubicBezTo>
                    <a:pt x="101" y="43"/>
                    <a:pt x="101" y="43"/>
                    <a:pt x="101" y="43"/>
                  </a:cubicBezTo>
                  <a:cubicBezTo>
                    <a:pt x="101" y="44"/>
                    <a:pt x="102" y="44"/>
                    <a:pt x="102" y="44"/>
                  </a:cubicBezTo>
                  <a:close/>
                  <a:moveTo>
                    <a:pt x="123" y="44"/>
                  </a:moveTo>
                  <a:cubicBezTo>
                    <a:pt x="127" y="44"/>
                    <a:pt x="131" y="44"/>
                    <a:pt x="135" y="44"/>
                  </a:cubicBezTo>
                  <a:cubicBezTo>
                    <a:pt x="136" y="44"/>
                    <a:pt x="137" y="44"/>
                    <a:pt x="137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6" y="41"/>
                    <a:pt x="135" y="41"/>
                  </a:cubicBezTo>
                  <a:cubicBezTo>
                    <a:pt x="131" y="41"/>
                    <a:pt x="127" y="41"/>
                    <a:pt x="123" y="41"/>
                  </a:cubicBezTo>
                  <a:cubicBezTo>
                    <a:pt x="123" y="41"/>
                    <a:pt x="122" y="42"/>
                    <a:pt x="122" y="43"/>
                  </a:cubicBezTo>
                  <a:cubicBezTo>
                    <a:pt x="122" y="43"/>
                    <a:pt x="122" y="43"/>
                    <a:pt x="122" y="43"/>
                  </a:cubicBezTo>
                  <a:cubicBezTo>
                    <a:pt x="122" y="44"/>
                    <a:pt x="123" y="44"/>
                    <a:pt x="123" y="44"/>
                  </a:cubicBezTo>
                  <a:close/>
                  <a:moveTo>
                    <a:pt x="144" y="44"/>
                  </a:moveTo>
                  <a:cubicBezTo>
                    <a:pt x="148" y="44"/>
                    <a:pt x="152" y="44"/>
                    <a:pt x="156" y="44"/>
                  </a:cubicBezTo>
                  <a:cubicBezTo>
                    <a:pt x="157" y="44"/>
                    <a:pt x="158" y="44"/>
                    <a:pt x="158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58" y="42"/>
                    <a:pt x="157" y="41"/>
                    <a:pt x="156" y="41"/>
                  </a:cubicBezTo>
                  <a:cubicBezTo>
                    <a:pt x="152" y="41"/>
                    <a:pt x="148" y="41"/>
                    <a:pt x="144" y="41"/>
                  </a:cubicBezTo>
                  <a:cubicBezTo>
                    <a:pt x="144" y="41"/>
                    <a:pt x="143" y="42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4"/>
                    <a:pt x="144" y="44"/>
                    <a:pt x="144" y="44"/>
                  </a:cubicBezTo>
                  <a:close/>
                  <a:moveTo>
                    <a:pt x="165" y="44"/>
                  </a:moveTo>
                  <a:cubicBezTo>
                    <a:pt x="169" y="44"/>
                    <a:pt x="173" y="44"/>
                    <a:pt x="177" y="44"/>
                  </a:cubicBezTo>
                  <a:cubicBezTo>
                    <a:pt x="178" y="44"/>
                    <a:pt x="179" y="44"/>
                    <a:pt x="179" y="43"/>
                  </a:cubicBezTo>
                  <a:cubicBezTo>
                    <a:pt x="179" y="43"/>
                    <a:pt x="179" y="43"/>
                    <a:pt x="179" y="43"/>
                  </a:cubicBezTo>
                  <a:cubicBezTo>
                    <a:pt x="179" y="42"/>
                    <a:pt x="178" y="41"/>
                    <a:pt x="177" y="41"/>
                  </a:cubicBezTo>
                  <a:cubicBezTo>
                    <a:pt x="173" y="41"/>
                    <a:pt x="169" y="41"/>
                    <a:pt x="165" y="41"/>
                  </a:cubicBezTo>
                  <a:cubicBezTo>
                    <a:pt x="165" y="41"/>
                    <a:pt x="164" y="42"/>
                    <a:pt x="164" y="43"/>
                  </a:cubicBezTo>
                  <a:cubicBezTo>
                    <a:pt x="164" y="43"/>
                    <a:pt x="164" y="43"/>
                    <a:pt x="164" y="43"/>
                  </a:cubicBezTo>
                  <a:cubicBezTo>
                    <a:pt x="164" y="44"/>
                    <a:pt x="165" y="44"/>
                    <a:pt x="165" y="44"/>
                  </a:cubicBezTo>
                  <a:close/>
                </a:path>
              </a:pathLst>
            </a:custGeom>
            <a:solidFill>
              <a:srgbClr val="F7BF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8" name="Freeform 29"/>
            <p:cNvSpPr>
              <a:spLocks noEditPoints="1" noChangeArrowheads="1"/>
            </p:cNvSpPr>
            <p:nvPr/>
          </p:nvSpPr>
          <p:spPr bwMode="auto">
            <a:xfrm>
              <a:off x="1704690" y="1413112"/>
              <a:ext cx="2124962" cy="364356"/>
            </a:xfrm>
            <a:custGeom>
              <a:avLst/>
              <a:gdLst>
                <a:gd name="T0" fmla="*/ 30 w 225"/>
                <a:gd name="T1" fmla="*/ 0 h 52"/>
                <a:gd name="T2" fmla="*/ 32 w 225"/>
                <a:gd name="T3" fmla="*/ 2 h 52"/>
                <a:gd name="T4" fmla="*/ 19 w 225"/>
                <a:gd name="T5" fmla="*/ 3 h 52"/>
                <a:gd name="T6" fmla="*/ 17 w 225"/>
                <a:gd name="T7" fmla="*/ 2 h 52"/>
                <a:gd name="T8" fmla="*/ 224 w 225"/>
                <a:gd name="T9" fmla="*/ 48 h 52"/>
                <a:gd name="T10" fmla="*/ 225 w 225"/>
                <a:gd name="T11" fmla="*/ 50 h 52"/>
                <a:gd name="T12" fmla="*/ 224 w 225"/>
                <a:gd name="T13" fmla="*/ 52 h 52"/>
                <a:gd name="T14" fmla="*/ 222 w 225"/>
                <a:gd name="T15" fmla="*/ 50 h 52"/>
                <a:gd name="T16" fmla="*/ 224 w 225"/>
                <a:gd name="T17" fmla="*/ 48 h 52"/>
                <a:gd name="T18" fmla="*/ 198 w 225"/>
                <a:gd name="T19" fmla="*/ 5 h 52"/>
                <a:gd name="T20" fmla="*/ 198 w 225"/>
                <a:gd name="T21" fmla="*/ 8 h 52"/>
                <a:gd name="T22" fmla="*/ 193 w 225"/>
                <a:gd name="T23" fmla="*/ 3 h 52"/>
                <a:gd name="T24" fmla="*/ 185 w 225"/>
                <a:gd name="T25" fmla="*/ 2 h 52"/>
                <a:gd name="T26" fmla="*/ 186 w 225"/>
                <a:gd name="T27" fmla="*/ 0 h 52"/>
                <a:gd name="T28" fmla="*/ 196 w 225"/>
                <a:gd name="T29" fmla="*/ 1 h 52"/>
                <a:gd name="T30" fmla="*/ 211 w 225"/>
                <a:gd name="T31" fmla="*/ 33 h 52"/>
                <a:gd name="T32" fmla="*/ 212 w 225"/>
                <a:gd name="T33" fmla="*/ 31 h 52"/>
                <a:gd name="T34" fmla="*/ 220 w 225"/>
                <a:gd name="T35" fmla="*/ 41 h 52"/>
                <a:gd name="T36" fmla="*/ 219 w 225"/>
                <a:gd name="T37" fmla="*/ 43 h 52"/>
                <a:gd name="T38" fmla="*/ 206 w 225"/>
                <a:gd name="T39" fmla="*/ 25 h 52"/>
                <a:gd name="T40" fmla="*/ 201 w 225"/>
                <a:gd name="T41" fmla="*/ 13 h 52"/>
                <a:gd name="T42" fmla="*/ 203 w 225"/>
                <a:gd name="T43" fmla="*/ 13 h 52"/>
                <a:gd name="T44" fmla="*/ 209 w 225"/>
                <a:gd name="T45" fmla="*/ 26 h 52"/>
                <a:gd name="T46" fmla="*/ 206 w 225"/>
                <a:gd name="T47" fmla="*/ 25 h 52"/>
                <a:gd name="T48" fmla="*/ 0 w 225"/>
                <a:gd name="T49" fmla="*/ 0 h 52"/>
                <a:gd name="T50" fmla="*/ 10 w 225"/>
                <a:gd name="T51" fmla="*/ 2 h 52"/>
                <a:gd name="T52" fmla="*/ 8 w 225"/>
                <a:gd name="T53" fmla="*/ 3 h 52"/>
                <a:gd name="T54" fmla="*/ 40 w 225"/>
                <a:gd name="T55" fmla="*/ 0 h 52"/>
                <a:gd name="T56" fmla="*/ 53 w 225"/>
                <a:gd name="T57" fmla="*/ 2 h 52"/>
                <a:gd name="T58" fmla="*/ 51 w 225"/>
                <a:gd name="T59" fmla="*/ 3 h 52"/>
                <a:gd name="T60" fmla="*/ 38 w 225"/>
                <a:gd name="T61" fmla="*/ 2 h 52"/>
                <a:gd name="T62" fmla="*/ 40 w 225"/>
                <a:gd name="T63" fmla="*/ 0 h 52"/>
                <a:gd name="T64" fmla="*/ 72 w 225"/>
                <a:gd name="T65" fmla="*/ 0 h 52"/>
                <a:gd name="T66" fmla="*/ 74 w 225"/>
                <a:gd name="T67" fmla="*/ 2 h 52"/>
                <a:gd name="T68" fmla="*/ 60 w 225"/>
                <a:gd name="T69" fmla="*/ 3 h 52"/>
                <a:gd name="T70" fmla="*/ 59 w 225"/>
                <a:gd name="T71" fmla="*/ 2 h 52"/>
                <a:gd name="T72" fmla="*/ 81 w 225"/>
                <a:gd name="T73" fmla="*/ 0 h 52"/>
                <a:gd name="T74" fmla="*/ 95 w 225"/>
                <a:gd name="T75" fmla="*/ 2 h 52"/>
                <a:gd name="T76" fmla="*/ 93 w 225"/>
                <a:gd name="T77" fmla="*/ 3 h 52"/>
                <a:gd name="T78" fmla="*/ 80 w 225"/>
                <a:gd name="T79" fmla="*/ 2 h 52"/>
                <a:gd name="T80" fmla="*/ 81 w 225"/>
                <a:gd name="T81" fmla="*/ 0 h 52"/>
                <a:gd name="T82" fmla="*/ 114 w 225"/>
                <a:gd name="T83" fmla="*/ 0 h 52"/>
                <a:gd name="T84" fmla="*/ 116 w 225"/>
                <a:gd name="T85" fmla="*/ 2 h 52"/>
                <a:gd name="T86" fmla="*/ 102 w 225"/>
                <a:gd name="T87" fmla="*/ 3 h 52"/>
                <a:gd name="T88" fmla="*/ 101 w 225"/>
                <a:gd name="T89" fmla="*/ 2 h 52"/>
                <a:gd name="T90" fmla="*/ 123 w 225"/>
                <a:gd name="T91" fmla="*/ 0 h 52"/>
                <a:gd name="T92" fmla="*/ 137 w 225"/>
                <a:gd name="T93" fmla="*/ 2 h 52"/>
                <a:gd name="T94" fmla="*/ 135 w 225"/>
                <a:gd name="T95" fmla="*/ 3 h 52"/>
                <a:gd name="T96" fmla="*/ 122 w 225"/>
                <a:gd name="T97" fmla="*/ 2 h 52"/>
                <a:gd name="T98" fmla="*/ 123 w 225"/>
                <a:gd name="T99" fmla="*/ 0 h 52"/>
                <a:gd name="T100" fmla="*/ 156 w 225"/>
                <a:gd name="T101" fmla="*/ 0 h 52"/>
                <a:gd name="T102" fmla="*/ 158 w 225"/>
                <a:gd name="T103" fmla="*/ 2 h 52"/>
                <a:gd name="T104" fmla="*/ 144 w 225"/>
                <a:gd name="T105" fmla="*/ 3 h 52"/>
                <a:gd name="T106" fmla="*/ 143 w 225"/>
                <a:gd name="T107" fmla="*/ 2 h 52"/>
                <a:gd name="T108" fmla="*/ 165 w 225"/>
                <a:gd name="T109" fmla="*/ 0 h 52"/>
                <a:gd name="T110" fmla="*/ 179 w 225"/>
                <a:gd name="T111" fmla="*/ 2 h 52"/>
                <a:gd name="T112" fmla="*/ 177 w 225"/>
                <a:gd name="T113" fmla="*/ 3 h 52"/>
                <a:gd name="T114" fmla="*/ 164 w 225"/>
                <a:gd name="T115" fmla="*/ 2 h 52"/>
                <a:gd name="T116" fmla="*/ 165 w 225"/>
                <a:gd name="T117" fmla="*/ 0 h 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5"/>
                <a:gd name="T178" fmla="*/ 0 h 52"/>
                <a:gd name="T179" fmla="*/ 225 w 225"/>
                <a:gd name="T180" fmla="*/ 52 h 5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5" h="52">
                  <a:moveTo>
                    <a:pt x="19" y="0"/>
                  </a:moveTo>
                  <a:cubicBezTo>
                    <a:pt x="22" y="0"/>
                    <a:pt x="26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3"/>
                    <a:pt x="31" y="3"/>
                    <a:pt x="30" y="3"/>
                  </a:cubicBezTo>
                  <a:cubicBezTo>
                    <a:pt x="26" y="3"/>
                    <a:pt x="22" y="3"/>
                    <a:pt x="19" y="3"/>
                  </a:cubicBezTo>
                  <a:cubicBezTo>
                    <a:pt x="18" y="3"/>
                    <a:pt x="17" y="3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1"/>
                    <a:pt x="18" y="0"/>
                    <a:pt x="19" y="0"/>
                  </a:cubicBezTo>
                  <a:close/>
                  <a:moveTo>
                    <a:pt x="224" y="48"/>
                  </a:moveTo>
                  <a:cubicBezTo>
                    <a:pt x="224" y="48"/>
                    <a:pt x="224" y="48"/>
                    <a:pt x="224" y="48"/>
                  </a:cubicBezTo>
                  <a:cubicBezTo>
                    <a:pt x="225" y="48"/>
                    <a:pt x="225" y="49"/>
                    <a:pt x="225" y="50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25" y="51"/>
                    <a:pt x="225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3" y="52"/>
                    <a:pt x="222" y="51"/>
                    <a:pt x="222" y="50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49"/>
                    <a:pt x="223" y="48"/>
                    <a:pt x="224" y="48"/>
                  </a:cubicBezTo>
                  <a:close/>
                  <a:moveTo>
                    <a:pt x="196" y="1"/>
                  </a:moveTo>
                  <a:cubicBezTo>
                    <a:pt x="196" y="3"/>
                    <a:pt x="197" y="4"/>
                    <a:pt x="198" y="5"/>
                  </a:cubicBezTo>
                  <a:cubicBezTo>
                    <a:pt x="199" y="6"/>
                    <a:pt x="198" y="7"/>
                    <a:pt x="198" y="8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7" y="8"/>
                    <a:pt x="196" y="8"/>
                    <a:pt x="195" y="7"/>
                  </a:cubicBezTo>
                  <a:cubicBezTo>
                    <a:pt x="195" y="6"/>
                    <a:pt x="194" y="5"/>
                    <a:pt x="193" y="3"/>
                  </a:cubicBezTo>
                  <a:cubicBezTo>
                    <a:pt x="190" y="3"/>
                    <a:pt x="190" y="3"/>
                    <a:pt x="186" y="3"/>
                  </a:cubicBezTo>
                  <a:cubicBezTo>
                    <a:pt x="186" y="3"/>
                    <a:pt x="185" y="3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5" y="1"/>
                    <a:pt x="186" y="0"/>
                    <a:pt x="186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5" y="0"/>
                    <a:pt x="195" y="1"/>
                    <a:pt x="196" y="1"/>
                  </a:cubicBezTo>
                  <a:close/>
                  <a:moveTo>
                    <a:pt x="217" y="43"/>
                  </a:moveTo>
                  <a:cubicBezTo>
                    <a:pt x="215" y="40"/>
                    <a:pt x="213" y="36"/>
                    <a:pt x="211" y="33"/>
                  </a:cubicBezTo>
                  <a:cubicBezTo>
                    <a:pt x="211" y="32"/>
                    <a:pt x="211" y="31"/>
                    <a:pt x="212" y="31"/>
                  </a:cubicBezTo>
                  <a:cubicBezTo>
                    <a:pt x="212" y="31"/>
                    <a:pt x="212" y="31"/>
                    <a:pt x="212" y="31"/>
                  </a:cubicBezTo>
                  <a:cubicBezTo>
                    <a:pt x="212" y="30"/>
                    <a:pt x="213" y="30"/>
                    <a:pt x="214" y="31"/>
                  </a:cubicBezTo>
                  <a:cubicBezTo>
                    <a:pt x="216" y="34"/>
                    <a:pt x="218" y="38"/>
                    <a:pt x="220" y="41"/>
                  </a:cubicBezTo>
                  <a:cubicBezTo>
                    <a:pt x="221" y="42"/>
                    <a:pt x="220" y="43"/>
                    <a:pt x="219" y="43"/>
                  </a:cubicBezTo>
                  <a:cubicBezTo>
                    <a:pt x="219" y="43"/>
                    <a:pt x="219" y="43"/>
                    <a:pt x="219" y="43"/>
                  </a:cubicBezTo>
                  <a:cubicBezTo>
                    <a:pt x="219" y="44"/>
                    <a:pt x="218" y="44"/>
                    <a:pt x="217" y="43"/>
                  </a:cubicBezTo>
                  <a:close/>
                  <a:moveTo>
                    <a:pt x="206" y="25"/>
                  </a:moveTo>
                  <a:cubicBezTo>
                    <a:pt x="204" y="22"/>
                    <a:pt x="202" y="18"/>
                    <a:pt x="200" y="15"/>
                  </a:cubicBezTo>
                  <a:cubicBezTo>
                    <a:pt x="200" y="14"/>
                    <a:pt x="200" y="13"/>
                    <a:pt x="201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12"/>
                    <a:pt x="203" y="12"/>
                    <a:pt x="203" y="13"/>
                  </a:cubicBezTo>
                  <a:cubicBezTo>
                    <a:pt x="205" y="17"/>
                    <a:pt x="207" y="20"/>
                    <a:pt x="209" y="23"/>
                  </a:cubicBezTo>
                  <a:cubicBezTo>
                    <a:pt x="210" y="24"/>
                    <a:pt x="209" y="25"/>
                    <a:pt x="209" y="26"/>
                  </a:cubicBezTo>
                  <a:cubicBezTo>
                    <a:pt x="209" y="26"/>
                    <a:pt x="209" y="26"/>
                    <a:pt x="209" y="26"/>
                  </a:cubicBezTo>
                  <a:cubicBezTo>
                    <a:pt x="208" y="26"/>
                    <a:pt x="207" y="26"/>
                    <a:pt x="206" y="25"/>
                  </a:cubicBezTo>
                  <a:close/>
                  <a:moveTo>
                    <a:pt x="0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9" y="3"/>
                    <a:pt x="8" y="3"/>
                  </a:cubicBezTo>
                  <a:cubicBezTo>
                    <a:pt x="0" y="3"/>
                    <a:pt x="0" y="3"/>
                    <a:pt x="0" y="3"/>
                  </a:cubicBezTo>
                  <a:close/>
                  <a:moveTo>
                    <a:pt x="40" y="0"/>
                  </a:moveTo>
                  <a:cubicBezTo>
                    <a:pt x="43" y="0"/>
                    <a:pt x="47" y="0"/>
                    <a:pt x="51" y="0"/>
                  </a:cubicBezTo>
                  <a:cubicBezTo>
                    <a:pt x="52" y="0"/>
                    <a:pt x="53" y="1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3"/>
                    <a:pt x="52" y="3"/>
                    <a:pt x="51" y="3"/>
                  </a:cubicBezTo>
                  <a:cubicBezTo>
                    <a:pt x="47" y="3"/>
                    <a:pt x="43" y="3"/>
                    <a:pt x="40" y="3"/>
                  </a:cubicBezTo>
                  <a:cubicBezTo>
                    <a:pt x="39" y="3"/>
                    <a:pt x="38" y="3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1"/>
                    <a:pt x="39" y="0"/>
                    <a:pt x="40" y="0"/>
                  </a:cubicBezTo>
                  <a:close/>
                  <a:moveTo>
                    <a:pt x="60" y="0"/>
                  </a:moveTo>
                  <a:cubicBezTo>
                    <a:pt x="64" y="0"/>
                    <a:pt x="68" y="0"/>
                    <a:pt x="72" y="0"/>
                  </a:cubicBezTo>
                  <a:cubicBezTo>
                    <a:pt x="73" y="0"/>
                    <a:pt x="74" y="1"/>
                    <a:pt x="74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4" y="3"/>
                    <a:pt x="73" y="3"/>
                    <a:pt x="72" y="3"/>
                  </a:cubicBezTo>
                  <a:cubicBezTo>
                    <a:pt x="68" y="3"/>
                    <a:pt x="64" y="3"/>
                    <a:pt x="60" y="3"/>
                  </a:cubicBezTo>
                  <a:cubicBezTo>
                    <a:pt x="60" y="3"/>
                    <a:pt x="59" y="3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1"/>
                    <a:pt x="60" y="0"/>
                    <a:pt x="60" y="0"/>
                  </a:cubicBezTo>
                  <a:close/>
                  <a:moveTo>
                    <a:pt x="81" y="0"/>
                  </a:moveTo>
                  <a:cubicBezTo>
                    <a:pt x="85" y="0"/>
                    <a:pt x="89" y="0"/>
                    <a:pt x="93" y="0"/>
                  </a:cubicBezTo>
                  <a:cubicBezTo>
                    <a:pt x="94" y="0"/>
                    <a:pt x="95" y="1"/>
                    <a:pt x="95" y="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3"/>
                    <a:pt x="94" y="3"/>
                    <a:pt x="93" y="3"/>
                  </a:cubicBezTo>
                  <a:cubicBezTo>
                    <a:pt x="89" y="3"/>
                    <a:pt x="85" y="3"/>
                    <a:pt x="81" y="3"/>
                  </a:cubicBezTo>
                  <a:cubicBezTo>
                    <a:pt x="81" y="3"/>
                    <a:pt x="80" y="3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1"/>
                    <a:pt x="81" y="0"/>
                    <a:pt x="81" y="0"/>
                  </a:cubicBezTo>
                  <a:close/>
                  <a:moveTo>
                    <a:pt x="102" y="0"/>
                  </a:moveTo>
                  <a:cubicBezTo>
                    <a:pt x="106" y="0"/>
                    <a:pt x="110" y="0"/>
                    <a:pt x="114" y="0"/>
                  </a:cubicBezTo>
                  <a:cubicBezTo>
                    <a:pt x="115" y="0"/>
                    <a:pt x="116" y="1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3"/>
                    <a:pt x="115" y="3"/>
                    <a:pt x="114" y="3"/>
                  </a:cubicBezTo>
                  <a:cubicBezTo>
                    <a:pt x="110" y="3"/>
                    <a:pt x="106" y="3"/>
                    <a:pt x="102" y="3"/>
                  </a:cubicBezTo>
                  <a:cubicBezTo>
                    <a:pt x="102" y="3"/>
                    <a:pt x="101" y="3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1"/>
                    <a:pt x="102" y="0"/>
                    <a:pt x="102" y="0"/>
                  </a:cubicBezTo>
                  <a:close/>
                  <a:moveTo>
                    <a:pt x="123" y="0"/>
                  </a:moveTo>
                  <a:cubicBezTo>
                    <a:pt x="127" y="0"/>
                    <a:pt x="131" y="0"/>
                    <a:pt x="135" y="0"/>
                  </a:cubicBezTo>
                  <a:cubicBezTo>
                    <a:pt x="136" y="0"/>
                    <a:pt x="137" y="1"/>
                    <a:pt x="137" y="2"/>
                  </a:cubicBezTo>
                  <a:cubicBezTo>
                    <a:pt x="137" y="2"/>
                    <a:pt x="137" y="2"/>
                    <a:pt x="137" y="2"/>
                  </a:cubicBezTo>
                  <a:cubicBezTo>
                    <a:pt x="137" y="3"/>
                    <a:pt x="136" y="3"/>
                    <a:pt x="135" y="3"/>
                  </a:cubicBezTo>
                  <a:cubicBezTo>
                    <a:pt x="131" y="3"/>
                    <a:pt x="127" y="3"/>
                    <a:pt x="123" y="3"/>
                  </a:cubicBezTo>
                  <a:cubicBezTo>
                    <a:pt x="123" y="3"/>
                    <a:pt x="122" y="3"/>
                    <a:pt x="122" y="2"/>
                  </a:cubicBezTo>
                  <a:cubicBezTo>
                    <a:pt x="122" y="2"/>
                    <a:pt x="122" y="2"/>
                    <a:pt x="122" y="2"/>
                  </a:cubicBezTo>
                  <a:cubicBezTo>
                    <a:pt x="122" y="1"/>
                    <a:pt x="123" y="0"/>
                    <a:pt x="123" y="0"/>
                  </a:cubicBezTo>
                  <a:close/>
                  <a:moveTo>
                    <a:pt x="144" y="0"/>
                  </a:moveTo>
                  <a:cubicBezTo>
                    <a:pt x="148" y="0"/>
                    <a:pt x="152" y="0"/>
                    <a:pt x="156" y="0"/>
                  </a:cubicBezTo>
                  <a:cubicBezTo>
                    <a:pt x="157" y="0"/>
                    <a:pt x="158" y="1"/>
                    <a:pt x="158" y="2"/>
                  </a:cubicBezTo>
                  <a:cubicBezTo>
                    <a:pt x="158" y="2"/>
                    <a:pt x="158" y="2"/>
                    <a:pt x="158" y="2"/>
                  </a:cubicBezTo>
                  <a:cubicBezTo>
                    <a:pt x="158" y="3"/>
                    <a:pt x="157" y="3"/>
                    <a:pt x="156" y="3"/>
                  </a:cubicBezTo>
                  <a:cubicBezTo>
                    <a:pt x="152" y="3"/>
                    <a:pt x="148" y="3"/>
                    <a:pt x="144" y="3"/>
                  </a:cubicBezTo>
                  <a:cubicBezTo>
                    <a:pt x="144" y="3"/>
                    <a:pt x="143" y="3"/>
                    <a:pt x="143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3" y="1"/>
                    <a:pt x="144" y="0"/>
                    <a:pt x="144" y="0"/>
                  </a:cubicBezTo>
                  <a:close/>
                  <a:moveTo>
                    <a:pt x="165" y="0"/>
                  </a:moveTo>
                  <a:cubicBezTo>
                    <a:pt x="169" y="0"/>
                    <a:pt x="173" y="0"/>
                    <a:pt x="177" y="0"/>
                  </a:cubicBezTo>
                  <a:cubicBezTo>
                    <a:pt x="178" y="0"/>
                    <a:pt x="179" y="1"/>
                    <a:pt x="179" y="2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79" y="3"/>
                    <a:pt x="178" y="3"/>
                    <a:pt x="177" y="3"/>
                  </a:cubicBezTo>
                  <a:cubicBezTo>
                    <a:pt x="173" y="3"/>
                    <a:pt x="169" y="3"/>
                    <a:pt x="165" y="3"/>
                  </a:cubicBezTo>
                  <a:cubicBezTo>
                    <a:pt x="165" y="3"/>
                    <a:pt x="164" y="3"/>
                    <a:pt x="164" y="2"/>
                  </a:cubicBezTo>
                  <a:cubicBezTo>
                    <a:pt x="164" y="2"/>
                    <a:pt x="164" y="2"/>
                    <a:pt x="164" y="2"/>
                  </a:cubicBezTo>
                  <a:cubicBezTo>
                    <a:pt x="164" y="1"/>
                    <a:pt x="165" y="0"/>
                    <a:pt x="165" y="0"/>
                  </a:cubicBezTo>
                  <a:close/>
                </a:path>
              </a:pathLst>
            </a:custGeom>
            <a:solidFill>
              <a:srgbClr val="F7BF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79" name="Freeform 30"/>
            <p:cNvSpPr>
              <a:spLocks noChangeArrowheads="1"/>
            </p:cNvSpPr>
            <p:nvPr/>
          </p:nvSpPr>
          <p:spPr bwMode="auto">
            <a:xfrm>
              <a:off x="1962324" y="2815613"/>
              <a:ext cx="1973436" cy="806404"/>
            </a:xfrm>
            <a:custGeom>
              <a:avLst/>
              <a:gdLst>
                <a:gd name="T0" fmla="*/ 0 w 1094"/>
                <a:gd name="T1" fmla="*/ 0 h 602"/>
                <a:gd name="T2" fmla="*/ 911 w 1094"/>
                <a:gd name="T3" fmla="*/ 0 h 602"/>
                <a:gd name="T4" fmla="*/ 1094 w 1094"/>
                <a:gd name="T5" fmla="*/ 304 h 602"/>
                <a:gd name="T6" fmla="*/ 911 w 1094"/>
                <a:gd name="T7" fmla="*/ 602 h 602"/>
                <a:gd name="T8" fmla="*/ 0 w 1094"/>
                <a:gd name="T9" fmla="*/ 602 h 602"/>
                <a:gd name="T10" fmla="*/ 0 w 1094"/>
                <a:gd name="T11" fmla="*/ 0 h 602"/>
                <a:gd name="T12" fmla="*/ 0 w 1094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4"/>
                <a:gd name="T22" fmla="*/ 0 h 602"/>
                <a:gd name="T23" fmla="*/ 1094 w 1094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4" h="602">
                  <a:moveTo>
                    <a:pt x="0" y="0"/>
                  </a:moveTo>
                  <a:lnTo>
                    <a:pt x="911" y="0"/>
                  </a:lnTo>
                  <a:lnTo>
                    <a:pt x="1094" y="304"/>
                  </a:lnTo>
                  <a:lnTo>
                    <a:pt x="911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0" name="Freeform 31"/>
            <p:cNvSpPr>
              <a:spLocks noChangeArrowheads="1"/>
            </p:cNvSpPr>
            <p:nvPr/>
          </p:nvSpPr>
          <p:spPr bwMode="auto">
            <a:xfrm>
              <a:off x="1704690" y="2731221"/>
              <a:ext cx="2220568" cy="806404"/>
            </a:xfrm>
            <a:custGeom>
              <a:avLst/>
              <a:gdLst>
                <a:gd name="T0" fmla="*/ 0 w 1231"/>
                <a:gd name="T1" fmla="*/ 0 h 602"/>
                <a:gd name="T2" fmla="*/ 1047 w 1231"/>
                <a:gd name="T3" fmla="*/ 0 h 602"/>
                <a:gd name="T4" fmla="*/ 1231 w 1231"/>
                <a:gd name="T5" fmla="*/ 299 h 602"/>
                <a:gd name="T6" fmla="*/ 1047 w 1231"/>
                <a:gd name="T7" fmla="*/ 602 h 602"/>
                <a:gd name="T8" fmla="*/ 0 w 1231"/>
                <a:gd name="T9" fmla="*/ 602 h 602"/>
                <a:gd name="T10" fmla="*/ 0 w 1231"/>
                <a:gd name="T11" fmla="*/ 0 h 602"/>
                <a:gd name="T12" fmla="*/ 0 w 123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1"/>
                <a:gd name="T22" fmla="*/ 0 h 602"/>
                <a:gd name="T23" fmla="*/ 1231 w 123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1" h="602">
                  <a:moveTo>
                    <a:pt x="0" y="0"/>
                  </a:moveTo>
                  <a:lnTo>
                    <a:pt x="1047" y="0"/>
                  </a:lnTo>
                  <a:lnTo>
                    <a:pt x="1231" y="299"/>
                  </a:lnTo>
                  <a:lnTo>
                    <a:pt x="1047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1" name="Freeform 32"/>
            <p:cNvSpPr>
              <a:spLocks noEditPoints="1" noChangeArrowheads="1"/>
            </p:cNvSpPr>
            <p:nvPr/>
          </p:nvSpPr>
          <p:spPr bwMode="auto">
            <a:xfrm>
              <a:off x="1704689" y="3179968"/>
              <a:ext cx="2087081" cy="309434"/>
            </a:xfrm>
            <a:custGeom>
              <a:avLst/>
              <a:gdLst>
                <a:gd name="T0" fmla="*/ 30 w 221"/>
                <a:gd name="T1" fmla="*/ 44 h 44"/>
                <a:gd name="T2" fmla="*/ 32 w 221"/>
                <a:gd name="T3" fmla="*/ 42 h 44"/>
                <a:gd name="T4" fmla="*/ 19 w 221"/>
                <a:gd name="T5" fmla="*/ 40 h 44"/>
                <a:gd name="T6" fmla="*/ 17 w 221"/>
                <a:gd name="T7" fmla="*/ 42 h 44"/>
                <a:gd name="T8" fmla="*/ 196 w 221"/>
                <a:gd name="T9" fmla="*/ 42 h 44"/>
                <a:gd name="T10" fmla="*/ 198 w 221"/>
                <a:gd name="T11" fmla="*/ 36 h 44"/>
                <a:gd name="T12" fmla="*/ 195 w 221"/>
                <a:gd name="T13" fmla="*/ 37 h 44"/>
                <a:gd name="T14" fmla="*/ 186 w 221"/>
                <a:gd name="T15" fmla="*/ 40 h 44"/>
                <a:gd name="T16" fmla="*/ 185 w 221"/>
                <a:gd name="T17" fmla="*/ 42 h 44"/>
                <a:gd name="T18" fmla="*/ 194 w 221"/>
                <a:gd name="T19" fmla="*/ 44 h 44"/>
                <a:gd name="T20" fmla="*/ 217 w 221"/>
                <a:gd name="T21" fmla="*/ 1 h 44"/>
                <a:gd name="T22" fmla="*/ 212 w 221"/>
                <a:gd name="T23" fmla="*/ 13 h 44"/>
                <a:gd name="T24" fmla="*/ 214 w 221"/>
                <a:gd name="T25" fmla="*/ 12 h 44"/>
                <a:gd name="T26" fmla="*/ 219 w 221"/>
                <a:gd name="T27" fmla="*/ 0 h 44"/>
                <a:gd name="T28" fmla="*/ 217 w 221"/>
                <a:gd name="T29" fmla="*/ 1 h 44"/>
                <a:gd name="T30" fmla="*/ 200 w 221"/>
                <a:gd name="T31" fmla="*/ 29 h 44"/>
                <a:gd name="T32" fmla="*/ 201 w 221"/>
                <a:gd name="T33" fmla="*/ 31 h 44"/>
                <a:gd name="T34" fmla="*/ 209 w 221"/>
                <a:gd name="T35" fmla="*/ 20 h 44"/>
                <a:gd name="T36" fmla="*/ 209 w 221"/>
                <a:gd name="T37" fmla="*/ 18 h 44"/>
                <a:gd name="T38" fmla="*/ 0 w 221"/>
                <a:gd name="T39" fmla="*/ 40 h 44"/>
                <a:gd name="T40" fmla="*/ 8 w 221"/>
                <a:gd name="T41" fmla="*/ 44 h 44"/>
                <a:gd name="T42" fmla="*/ 10 w 221"/>
                <a:gd name="T43" fmla="*/ 42 h 44"/>
                <a:gd name="T44" fmla="*/ 0 w 221"/>
                <a:gd name="T45" fmla="*/ 40 h 44"/>
                <a:gd name="T46" fmla="*/ 51 w 221"/>
                <a:gd name="T47" fmla="*/ 44 h 44"/>
                <a:gd name="T48" fmla="*/ 53 w 221"/>
                <a:gd name="T49" fmla="*/ 42 h 44"/>
                <a:gd name="T50" fmla="*/ 40 w 221"/>
                <a:gd name="T51" fmla="*/ 40 h 44"/>
                <a:gd name="T52" fmla="*/ 38 w 221"/>
                <a:gd name="T53" fmla="*/ 42 h 44"/>
                <a:gd name="T54" fmla="*/ 60 w 221"/>
                <a:gd name="T55" fmla="*/ 44 h 44"/>
                <a:gd name="T56" fmla="*/ 74 w 221"/>
                <a:gd name="T57" fmla="*/ 42 h 44"/>
                <a:gd name="T58" fmla="*/ 72 w 221"/>
                <a:gd name="T59" fmla="*/ 40 h 44"/>
                <a:gd name="T60" fmla="*/ 59 w 221"/>
                <a:gd name="T61" fmla="*/ 42 h 44"/>
                <a:gd name="T62" fmla="*/ 60 w 221"/>
                <a:gd name="T63" fmla="*/ 44 h 44"/>
                <a:gd name="T64" fmla="*/ 93 w 221"/>
                <a:gd name="T65" fmla="*/ 44 h 44"/>
                <a:gd name="T66" fmla="*/ 95 w 221"/>
                <a:gd name="T67" fmla="*/ 42 h 44"/>
                <a:gd name="T68" fmla="*/ 81 w 221"/>
                <a:gd name="T69" fmla="*/ 40 h 44"/>
                <a:gd name="T70" fmla="*/ 80 w 221"/>
                <a:gd name="T71" fmla="*/ 42 h 44"/>
                <a:gd name="T72" fmla="*/ 102 w 221"/>
                <a:gd name="T73" fmla="*/ 44 h 44"/>
                <a:gd name="T74" fmla="*/ 116 w 221"/>
                <a:gd name="T75" fmla="*/ 42 h 44"/>
                <a:gd name="T76" fmla="*/ 114 w 221"/>
                <a:gd name="T77" fmla="*/ 40 h 44"/>
                <a:gd name="T78" fmla="*/ 101 w 221"/>
                <a:gd name="T79" fmla="*/ 42 h 44"/>
                <a:gd name="T80" fmla="*/ 102 w 221"/>
                <a:gd name="T81" fmla="*/ 44 h 44"/>
                <a:gd name="T82" fmla="*/ 135 w 221"/>
                <a:gd name="T83" fmla="*/ 44 h 44"/>
                <a:gd name="T84" fmla="*/ 137 w 221"/>
                <a:gd name="T85" fmla="*/ 42 h 44"/>
                <a:gd name="T86" fmla="*/ 123 w 221"/>
                <a:gd name="T87" fmla="*/ 40 h 44"/>
                <a:gd name="T88" fmla="*/ 122 w 221"/>
                <a:gd name="T89" fmla="*/ 42 h 44"/>
                <a:gd name="T90" fmla="*/ 144 w 221"/>
                <a:gd name="T91" fmla="*/ 44 h 44"/>
                <a:gd name="T92" fmla="*/ 158 w 221"/>
                <a:gd name="T93" fmla="*/ 42 h 44"/>
                <a:gd name="T94" fmla="*/ 156 w 221"/>
                <a:gd name="T95" fmla="*/ 40 h 44"/>
                <a:gd name="T96" fmla="*/ 143 w 221"/>
                <a:gd name="T97" fmla="*/ 42 h 44"/>
                <a:gd name="T98" fmla="*/ 144 w 221"/>
                <a:gd name="T99" fmla="*/ 44 h 44"/>
                <a:gd name="T100" fmla="*/ 177 w 221"/>
                <a:gd name="T101" fmla="*/ 44 h 44"/>
                <a:gd name="T102" fmla="*/ 179 w 221"/>
                <a:gd name="T103" fmla="*/ 42 h 44"/>
                <a:gd name="T104" fmla="*/ 165 w 221"/>
                <a:gd name="T105" fmla="*/ 40 h 44"/>
                <a:gd name="T106" fmla="*/ 164 w 221"/>
                <a:gd name="T107" fmla="*/ 42 h 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1"/>
                <a:gd name="T163" fmla="*/ 0 h 44"/>
                <a:gd name="T164" fmla="*/ 221 w 221"/>
                <a:gd name="T165" fmla="*/ 44 h 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1" h="44">
                  <a:moveTo>
                    <a:pt x="19" y="44"/>
                  </a:moveTo>
                  <a:cubicBezTo>
                    <a:pt x="22" y="44"/>
                    <a:pt x="26" y="44"/>
                    <a:pt x="30" y="44"/>
                  </a:cubicBezTo>
                  <a:cubicBezTo>
                    <a:pt x="31" y="44"/>
                    <a:pt x="32" y="43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1"/>
                    <a:pt x="31" y="40"/>
                    <a:pt x="30" y="40"/>
                  </a:cubicBezTo>
                  <a:cubicBezTo>
                    <a:pt x="26" y="40"/>
                    <a:pt x="22" y="40"/>
                    <a:pt x="19" y="40"/>
                  </a:cubicBezTo>
                  <a:cubicBezTo>
                    <a:pt x="18" y="40"/>
                    <a:pt x="17" y="41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3"/>
                    <a:pt x="18" y="44"/>
                    <a:pt x="19" y="44"/>
                  </a:cubicBezTo>
                  <a:close/>
                  <a:moveTo>
                    <a:pt x="196" y="42"/>
                  </a:moveTo>
                  <a:cubicBezTo>
                    <a:pt x="196" y="41"/>
                    <a:pt x="197" y="40"/>
                    <a:pt x="198" y="38"/>
                  </a:cubicBezTo>
                  <a:cubicBezTo>
                    <a:pt x="199" y="38"/>
                    <a:pt x="198" y="36"/>
                    <a:pt x="198" y="36"/>
                  </a:cubicBezTo>
                  <a:cubicBezTo>
                    <a:pt x="198" y="36"/>
                    <a:pt x="198" y="36"/>
                    <a:pt x="198" y="36"/>
                  </a:cubicBezTo>
                  <a:cubicBezTo>
                    <a:pt x="197" y="36"/>
                    <a:pt x="196" y="36"/>
                    <a:pt x="195" y="37"/>
                  </a:cubicBezTo>
                  <a:cubicBezTo>
                    <a:pt x="195" y="38"/>
                    <a:pt x="194" y="39"/>
                    <a:pt x="193" y="40"/>
                  </a:cubicBezTo>
                  <a:cubicBezTo>
                    <a:pt x="190" y="40"/>
                    <a:pt x="190" y="40"/>
                    <a:pt x="186" y="40"/>
                  </a:cubicBezTo>
                  <a:cubicBezTo>
                    <a:pt x="186" y="40"/>
                    <a:pt x="185" y="41"/>
                    <a:pt x="185" y="42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5" y="43"/>
                    <a:pt x="186" y="44"/>
                    <a:pt x="186" y="44"/>
                  </a:cubicBezTo>
                  <a:cubicBezTo>
                    <a:pt x="194" y="44"/>
                    <a:pt x="194" y="44"/>
                    <a:pt x="194" y="44"/>
                  </a:cubicBezTo>
                  <a:cubicBezTo>
                    <a:pt x="195" y="44"/>
                    <a:pt x="195" y="43"/>
                    <a:pt x="196" y="42"/>
                  </a:cubicBezTo>
                  <a:close/>
                  <a:moveTo>
                    <a:pt x="217" y="1"/>
                  </a:moveTo>
                  <a:cubicBezTo>
                    <a:pt x="215" y="4"/>
                    <a:pt x="213" y="7"/>
                    <a:pt x="211" y="11"/>
                  </a:cubicBezTo>
                  <a:cubicBezTo>
                    <a:pt x="211" y="12"/>
                    <a:pt x="211" y="13"/>
                    <a:pt x="212" y="13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2" y="14"/>
                    <a:pt x="213" y="13"/>
                    <a:pt x="214" y="12"/>
                  </a:cubicBezTo>
                  <a:cubicBezTo>
                    <a:pt x="216" y="9"/>
                    <a:pt x="218" y="6"/>
                    <a:pt x="220" y="2"/>
                  </a:cubicBezTo>
                  <a:cubicBezTo>
                    <a:pt x="221" y="2"/>
                    <a:pt x="220" y="1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8" y="0"/>
                    <a:pt x="217" y="1"/>
                  </a:cubicBezTo>
                  <a:close/>
                  <a:moveTo>
                    <a:pt x="206" y="19"/>
                  </a:moveTo>
                  <a:cubicBezTo>
                    <a:pt x="204" y="22"/>
                    <a:pt x="202" y="25"/>
                    <a:pt x="200" y="29"/>
                  </a:cubicBezTo>
                  <a:cubicBezTo>
                    <a:pt x="200" y="29"/>
                    <a:pt x="200" y="30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203" y="31"/>
                    <a:pt x="203" y="30"/>
                  </a:cubicBezTo>
                  <a:cubicBezTo>
                    <a:pt x="205" y="27"/>
                    <a:pt x="207" y="24"/>
                    <a:pt x="209" y="20"/>
                  </a:cubicBezTo>
                  <a:cubicBezTo>
                    <a:pt x="210" y="20"/>
                    <a:pt x="209" y="19"/>
                    <a:pt x="209" y="18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8" y="18"/>
                    <a:pt x="207" y="18"/>
                    <a:pt x="206" y="19"/>
                  </a:cubicBezTo>
                  <a:close/>
                  <a:moveTo>
                    <a:pt x="0" y="4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10" y="43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1"/>
                    <a:pt x="9" y="40"/>
                    <a:pt x="8" y="40"/>
                  </a:cubicBezTo>
                  <a:cubicBezTo>
                    <a:pt x="0" y="40"/>
                    <a:pt x="0" y="40"/>
                    <a:pt x="0" y="40"/>
                  </a:cubicBezTo>
                  <a:close/>
                  <a:moveTo>
                    <a:pt x="40" y="44"/>
                  </a:moveTo>
                  <a:cubicBezTo>
                    <a:pt x="43" y="44"/>
                    <a:pt x="47" y="44"/>
                    <a:pt x="51" y="44"/>
                  </a:cubicBezTo>
                  <a:cubicBezTo>
                    <a:pt x="52" y="44"/>
                    <a:pt x="53" y="43"/>
                    <a:pt x="53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41"/>
                    <a:pt x="52" y="40"/>
                    <a:pt x="51" y="40"/>
                  </a:cubicBezTo>
                  <a:cubicBezTo>
                    <a:pt x="47" y="40"/>
                    <a:pt x="43" y="40"/>
                    <a:pt x="40" y="40"/>
                  </a:cubicBezTo>
                  <a:cubicBezTo>
                    <a:pt x="39" y="40"/>
                    <a:pt x="38" y="41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3"/>
                    <a:pt x="39" y="44"/>
                    <a:pt x="40" y="44"/>
                  </a:cubicBezTo>
                  <a:close/>
                  <a:moveTo>
                    <a:pt x="60" y="44"/>
                  </a:moveTo>
                  <a:cubicBezTo>
                    <a:pt x="64" y="44"/>
                    <a:pt x="68" y="44"/>
                    <a:pt x="72" y="44"/>
                  </a:cubicBezTo>
                  <a:cubicBezTo>
                    <a:pt x="73" y="44"/>
                    <a:pt x="74" y="43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3" y="40"/>
                    <a:pt x="72" y="40"/>
                  </a:cubicBezTo>
                  <a:cubicBezTo>
                    <a:pt x="68" y="40"/>
                    <a:pt x="64" y="40"/>
                    <a:pt x="60" y="40"/>
                  </a:cubicBezTo>
                  <a:cubicBezTo>
                    <a:pt x="60" y="40"/>
                    <a:pt x="59" y="41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3"/>
                    <a:pt x="60" y="44"/>
                    <a:pt x="60" y="44"/>
                  </a:cubicBezTo>
                  <a:close/>
                  <a:moveTo>
                    <a:pt x="81" y="44"/>
                  </a:moveTo>
                  <a:cubicBezTo>
                    <a:pt x="85" y="44"/>
                    <a:pt x="89" y="44"/>
                    <a:pt x="93" y="44"/>
                  </a:cubicBezTo>
                  <a:cubicBezTo>
                    <a:pt x="94" y="44"/>
                    <a:pt x="95" y="43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94" y="40"/>
                    <a:pt x="93" y="40"/>
                  </a:cubicBezTo>
                  <a:cubicBezTo>
                    <a:pt x="89" y="40"/>
                    <a:pt x="85" y="40"/>
                    <a:pt x="81" y="40"/>
                  </a:cubicBezTo>
                  <a:cubicBezTo>
                    <a:pt x="81" y="40"/>
                    <a:pt x="80" y="41"/>
                    <a:pt x="80" y="42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0" y="43"/>
                    <a:pt x="81" y="44"/>
                    <a:pt x="81" y="44"/>
                  </a:cubicBezTo>
                  <a:close/>
                  <a:moveTo>
                    <a:pt x="102" y="44"/>
                  </a:moveTo>
                  <a:cubicBezTo>
                    <a:pt x="106" y="44"/>
                    <a:pt x="110" y="44"/>
                    <a:pt x="114" y="44"/>
                  </a:cubicBezTo>
                  <a:cubicBezTo>
                    <a:pt x="115" y="44"/>
                    <a:pt x="116" y="43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1"/>
                    <a:pt x="115" y="40"/>
                    <a:pt x="114" y="40"/>
                  </a:cubicBezTo>
                  <a:cubicBezTo>
                    <a:pt x="110" y="40"/>
                    <a:pt x="106" y="40"/>
                    <a:pt x="102" y="40"/>
                  </a:cubicBezTo>
                  <a:cubicBezTo>
                    <a:pt x="102" y="40"/>
                    <a:pt x="101" y="41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2" y="44"/>
                    <a:pt x="102" y="44"/>
                  </a:cubicBezTo>
                  <a:close/>
                  <a:moveTo>
                    <a:pt x="123" y="44"/>
                  </a:moveTo>
                  <a:cubicBezTo>
                    <a:pt x="127" y="44"/>
                    <a:pt x="131" y="44"/>
                    <a:pt x="135" y="44"/>
                  </a:cubicBezTo>
                  <a:cubicBezTo>
                    <a:pt x="136" y="44"/>
                    <a:pt x="137" y="43"/>
                    <a:pt x="137" y="42"/>
                  </a:cubicBezTo>
                  <a:cubicBezTo>
                    <a:pt x="137" y="42"/>
                    <a:pt x="137" y="42"/>
                    <a:pt x="137" y="42"/>
                  </a:cubicBezTo>
                  <a:cubicBezTo>
                    <a:pt x="137" y="41"/>
                    <a:pt x="136" y="40"/>
                    <a:pt x="135" y="40"/>
                  </a:cubicBezTo>
                  <a:cubicBezTo>
                    <a:pt x="131" y="40"/>
                    <a:pt x="127" y="40"/>
                    <a:pt x="123" y="40"/>
                  </a:cubicBezTo>
                  <a:cubicBezTo>
                    <a:pt x="123" y="40"/>
                    <a:pt x="122" y="41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3"/>
                    <a:pt x="123" y="44"/>
                    <a:pt x="123" y="44"/>
                  </a:cubicBezTo>
                  <a:close/>
                  <a:moveTo>
                    <a:pt x="144" y="44"/>
                  </a:moveTo>
                  <a:cubicBezTo>
                    <a:pt x="148" y="44"/>
                    <a:pt x="152" y="44"/>
                    <a:pt x="156" y="44"/>
                  </a:cubicBezTo>
                  <a:cubicBezTo>
                    <a:pt x="157" y="44"/>
                    <a:pt x="158" y="43"/>
                    <a:pt x="158" y="42"/>
                  </a:cubicBezTo>
                  <a:cubicBezTo>
                    <a:pt x="158" y="42"/>
                    <a:pt x="158" y="42"/>
                    <a:pt x="158" y="42"/>
                  </a:cubicBezTo>
                  <a:cubicBezTo>
                    <a:pt x="158" y="41"/>
                    <a:pt x="157" y="40"/>
                    <a:pt x="156" y="40"/>
                  </a:cubicBezTo>
                  <a:cubicBezTo>
                    <a:pt x="152" y="40"/>
                    <a:pt x="148" y="40"/>
                    <a:pt x="144" y="40"/>
                  </a:cubicBezTo>
                  <a:cubicBezTo>
                    <a:pt x="144" y="40"/>
                    <a:pt x="143" y="41"/>
                    <a:pt x="143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3"/>
                    <a:pt x="144" y="44"/>
                    <a:pt x="144" y="44"/>
                  </a:cubicBezTo>
                  <a:close/>
                  <a:moveTo>
                    <a:pt x="165" y="44"/>
                  </a:moveTo>
                  <a:cubicBezTo>
                    <a:pt x="169" y="44"/>
                    <a:pt x="173" y="44"/>
                    <a:pt x="177" y="44"/>
                  </a:cubicBezTo>
                  <a:cubicBezTo>
                    <a:pt x="178" y="44"/>
                    <a:pt x="179" y="43"/>
                    <a:pt x="179" y="42"/>
                  </a:cubicBezTo>
                  <a:cubicBezTo>
                    <a:pt x="179" y="42"/>
                    <a:pt x="179" y="42"/>
                    <a:pt x="179" y="42"/>
                  </a:cubicBezTo>
                  <a:cubicBezTo>
                    <a:pt x="179" y="41"/>
                    <a:pt x="178" y="40"/>
                    <a:pt x="177" y="40"/>
                  </a:cubicBezTo>
                  <a:cubicBezTo>
                    <a:pt x="173" y="40"/>
                    <a:pt x="169" y="40"/>
                    <a:pt x="165" y="40"/>
                  </a:cubicBezTo>
                  <a:cubicBezTo>
                    <a:pt x="165" y="40"/>
                    <a:pt x="164" y="41"/>
                    <a:pt x="164" y="42"/>
                  </a:cubicBezTo>
                  <a:cubicBezTo>
                    <a:pt x="164" y="42"/>
                    <a:pt x="164" y="42"/>
                    <a:pt x="164" y="42"/>
                  </a:cubicBezTo>
                  <a:cubicBezTo>
                    <a:pt x="164" y="43"/>
                    <a:pt x="165" y="44"/>
                    <a:pt x="165" y="44"/>
                  </a:cubicBezTo>
                  <a:close/>
                </a:path>
              </a:pathLst>
            </a:custGeom>
            <a:solidFill>
              <a:srgbClr val="7579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2" name="Freeform 33"/>
            <p:cNvSpPr>
              <a:spLocks noEditPoints="1" noChangeArrowheads="1"/>
            </p:cNvSpPr>
            <p:nvPr/>
          </p:nvSpPr>
          <p:spPr bwMode="auto">
            <a:xfrm>
              <a:off x="1704690" y="2780785"/>
              <a:ext cx="2124962" cy="364356"/>
            </a:xfrm>
            <a:custGeom>
              <a:avLst/>
              <a:gdLst>
                <a:gd name="T0" fmla="*/ 30 w 225"/>
                <a:gd name="T1" fmla="*/ 0 h 52"/>
                <a:gd name="T2" fmla="*/ 32 w 225"/>
                <a:gd name="T3" fmla="*/ 2 h 52"/>
                <a:gd name="T4" fmla="*/ 19 w 225"/>
                <a:gd name="T5" fmla="*/ 4 h 52"/>
                <a:gd name="T6" fmla="*/ 17 w 225"/>
                <a:gd name="T7" fmla="*/ 2 h 52"/>
                <a:gd name="T8" fmla="*/ 224 w 225"/>
                <a:gd name="T9" fmla="*/ 48 h 52"/>
                <a:gd name="T10" fmla="*/ 225 w 225"/>
                <a:gd name="T11" fmla="*/ 50 h 52"/>
                <a:gd name="T12" fmla="*/ 224 w 225"/>
                <a:gd name="T13" fmla="*/ 52 h 52"/>
                <a:gd name="T14" fmla="*/ 222 w 225"/>
                <a:gd name="T15" fmla="*/ 51 h 52"/>
                <a:gd name="T16" fmla="*/ 224 w 225"/>
                <a:gd name="T17" fmla="*/ 48 h 52"/>
                <a:gd name="T18" fmla="*/ 198 w 225"/>
                <a:gd name="T19" fmla="*/ 6 h 52"/>
                <a:gd name="T20" fmla="*/ 198 w 225"/>
                <a:gd name="T21" fmla="*/ 8 h 52"/>
                <a:gd name="T22" fmla="*/ 193 w 225"/>
                <a:gd name="T23" fmla="*/ 4 h 52"/>
                <a:gd name="T24" fmla="*/ 185 w 225"/>
                <a:gd name="T25" fmla="*/ 2 h 52"/>
                <a:gd name="T26" fmla="*/ 186 w 225"/>
                <a:gd name="T27" fmla="*/ 0 h 52"/>
                <a:gd name="T28" fmla="*/ 196 w 225"/>
                <a:gd name="T29" fmla="*/ 1 h 52"/>
                <a:gd name="T30" fmla="*/ 211 w 225"/>
                <a:gd name="T31" fmla="*/ 33 h 52"/>
                <a:gd name="T32" fmla="*/ 212 w 225"/>
                <a:gd name="T33" fmla="*/ 31 h 52"/>
                <a:gd name="T34" fmla="*/ 220 w 225"/>
                <a:gd name="T35" fmla="*/ 41 h 52"/>
                <a:gd name="T36" fmla="*/ 219 w 225"/>
                <a:gd name="T37" fmla="*/ 44 h 52"/>
                <a:gd name="T38" fmla="*/ 206 w 225"/>
                <a:gd name="T39" fmla="*/ 25 h 52"/>
                <a:gd name="T40" fmla="*/ 201 w 225"/>
                <a:gd name="T41" fmla="*/ 13 h 52"/>
                <a:gd name="T42" fmla="*/ 203 w 225"/>
                <a:gd name="T43" fmla="*/ 13 h 52"/>
                <a:gd name="T44" fmla="*/ 209 w 225"/>
                <a:gd name="T45" fmla="*/ 26 h 52"/>
                <a:gd name="T46" fmla="*/ 206 w 225"/>
                <a:gd name="T47" fmla="*/ 25 h 52"/>
                <a:gd name="T48" fmla="*/ 0 w 225"/>
                <a:gd name="T49" fmla="*/ 0 h 52"/>
                <a:gd name="T50" fmla="*/ 10 w 225"/>
                <a:gd name="T51" fmla="*/ 2 h 52"/>
                <a:gd name="T52" fmla="*/ 8 w 225"/>
                <a:gd name="T53" fmla="*/ 4 h 52"/>
                <a:gd name="T54" fmla="*/ 40 w 225"/>
                <a:gd name="T55" fmla="*/ 0 h 52"/>
                <a:gd name="T56" fmla="*/ 53 w 225"/>
                <a:gd name="T57" fmla="*/ 2 h 52"/>
                <a:gd name="T58" fmla="*/ 51 w 225"/>
                <a:gd name="T59" fmla="*/ 4 h 52"/>
                <a:gd name="T60" fmla="*/ 38 w 225"/>
                <a:gd name="T61" fmla="*/ 2 h 52"/>
                <a:gd name="T62" fmla="*/ 40 w 225"/>
                <a:gd name="T63" fmla="*/ 0 h 52"/>
                <a:gd name="T64" fmla="*/ 72 w 225"/>
                <a:gd name="T65" fmla="*/ 0 h 52"/>
                <a:gd name="T66" fmla="*/ 74 w 225"/>
                <a:gd name="T67" fmla="*/ 2 h 52"/>
                <a:gd name="T68" fmla="*/ 60 w 225"/>
                <a:gd name="T69" fmla="*/ 4 h 52"/>
                <a:gd name="T70" fmla="*/ 59 w 225"/>
                <a:gd name="T71" fmla="*/ 2 h 52"/>
                <a:gd name="T72" fmla="*/ 81 w 225"/>
                <a:gd name="T73" fmla="*/ 0 h 52"/>
                <a:gd name="T74" fmla="*/ 95 w 225"/>
                <a:gd name="T75" fmla="*/ 2 h 52"/>
                <a:gd name="T76" fmla="*/ 93 w 225"/>
                <a:gd name="T77" fmla="*/ 4 h 52"/>
                <a:gd name="T78" fmla="*/ 80 w 225"/>
                <a:gd name="T79" fmla="*/ 2 h 52"/>
                <a:gd name="T80" fmla="*/ 81 w 225"/>
                <a:gd name="T81" fmla="*/ 0 h 52"/>
                <a:gd name="T82" fmla="*/ 114 w 225"/>
                <a:gd name="T83" fmla="*/ 0 h 52"/>
                <a:gd name="T84" fmla="*/ 116 w 225"/>
                <a:gd name="T85" fmla="*/ 2 h 52"/>
                <a:gd name="T86" fmla="*/ 102 w 225"/>
                <a:gd name="T87" fmla="*/ 4 h 52"/>
                <a:gd name="T88" fmla="*/ 101 w 225"/>
                <a:gd name="T89" fmla="*/ 2 h 52"/>
                <a:gd name="T90" fmla="*/ 123 w 225"/>
                <a:gd name="T91" fmla="*/ 0 h 52"/>
                <a:gd name="T92" fmla="*/ 137 w 225"/>
                <a:gd name="T93" fmla="*/ 2 h 52"/>
                <a:gd name="T94" fmla="*/ 135 w 225"/>
                <a:gd name="T95" fmla="*/ 4 h 52"/>
                <a:gd name="T96" fmla="*/ 122 w 225"/>
                <a:gd name="T97" fmla="*/ 2 h 52"/>
                <a:gd name="T98" fmla="*/ 123 w 225"/>
                <a:gd name="T99" fmla="*/ 0 h 52"/>
                <a:gd name="T100" fmla="*/ 156 w 225"/>
                <a:gd name="T101" fmla="*/ 0 h 52"/>
                <a:gd name="T102" fmla="*/ 158 w 225"/>
                <a:gd name="T103" fmla="*/ 2 h 52"/>
                <a:gd name="T104" fmla="*/ 144 w 225"/>
                <a:gd name="T105" fmla="*/ 4 h 52"/>
                <a:gd name="T106" fmla="*/ 143 w 225"/>
                <a:gd name="T107" fmla="*/ 2 h 52"/>
                <a:gd name="T108" fmla="*/ 165 w 225"/>
                <a:gd name="T109" fmla="*/ 0 h 52"/>
                <a:gd name="T110" fmla="*/ 179 w 225"/>
                <a:gd name="T111" fmla="*/ 2 h 52"/>
                <a:gd name="T112" fmla="*/ 177 w 225"/>
                <a:gd name="T113" fmla="*/ 4 h 52"/>
                <a:gd name="T114" fmla="*/ 164 w 225"/>
                <a:gd name="T115" fmla="*/ 2 h 52"/>
                <a:gd name="T116" fmla="*/ 165 w 225"/>
                <a:gd name="T117" fmla="*/ 0 h 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5"/>
                <a:gd name="T178" fmla="*/ 0 h 52"/>
                <a:gd name="T179" fmla="*/ 225 w 225"/>
                <a:gd name="T180" fmla="*/ 52 h 5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5" h="52">
                  <a:moveTo>
                    <a:pt x="19" y="0"/>
                  </a:moveTo>
                  <a:cubicBezTo>
                    <a:pt x="22" y="0"/>
                    <a:pt x="26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3"/>
                    <a:pt x="31" y="4"/>
                    <a:pt x="30" y="4"/>
                  </a:cubicBezTo>
                  <a:cubicBezTo>
                    <a:pt x="26" y="4"/>
                    <a:pt x="22" y="4"/>
                    <a:pt x="19" y="4"/>
                  </a:cubicBezTo>
                  <a:cubicBezTo>
                    <a:pt x="18" y="4"/>
                    <a:pt x="17" y="3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1"/>
                    <a:pt x="18" y="0"/>
                    <a:pt x="19" y="0"/>
                  </a:cubicBezTo>
                  <a:close/>
                  <a:moveTo>
                    <a:pt x="224" y="48"/>
                  </a:moveTo>
                  <a:cubicBezTo>
                    <a:pt x="224" y="48"/>
                    <a:pt x="224" y="48"/>
                    <a:pt x="224" y="48"/>
                  </a:cubicBezTo>
                  <a:cubicBezTo>
                    <a:pt x="225" y="48"/>
                    <a:pt x="225" y="49"/>
                    <a:pt x="225" y="50"/>
                  </a:cubicBezTo>
                  <a:cubicBezTo>
                    <a:pt x="225" y="51"/>
                    <a:pt x="225" y="51"/>
                    <a:pt x="225" y="51"/>
                  </a:cubicBezTo>
                  <a:cubicBezTo>
                    <a:pt x="225" y="52"/>
                    <a:pt x="225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3" y="52"/>
                    <a:pt x="222" y="52"/>
                    <a:pt x="222" y="51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49"/>
                    <a:pt x="223" y="48"/>
                    <a:pt x="224" y="48"/>
                  </a:cubicBezTo>
                  <a:close/>
                  <a:moveTo>
                    <a:pt x="196" y="1"/>
                  </a:moveTo>
                  <a:cubicBezTo>
                    <a:pt x="196" y="3"/>
                    <a:pt x="197" y="4"/>
                    <a:pt x="198" y="6"/>
                  </a:cubicBezTo>
                  <a:cubicBezTo>
                    <a:pt x="199" y="6"/>
                    <a:pt x="198" y="7"/>
                    <a:pt x="198" y="8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7" y="8"/>
                    <a:pt x="196" y="8"/>
                    <a:pt x="195" y="7"/>
                  </a:cubicBezTo>
                  <a:cubicBezTo>
                    <a:pt x="195" y="6"/>
                    <a:pt x="194" y="5"/>
                    <a:pt x="193" y="4"/>
                  </a:cubicBezTo>
                  <a:cubicBezTo>
                    <a:pt x="190" y="4"/>
                    <a:pt x="190" y="4"/>
                    <a:pt x="186" y="4"/>
                  </a:cubicBezTo>
                  <a:cubicBezTo>
                    <a:pt x="186" y="4"/>
                    <a:pt x="185" y="3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5" y="1"/>
                    <a:pt x="186" y="0"/>
                    <a:pt x="186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5" y="0"/>
                    <a:pt x="195" y="1"/>
                    <a:pt x="196" y="1"/>
                  </a:cubicBezTo>
                  <a:close/>
                  <a:moveTo>
                    <a:pt x="217" y="43"/>
                  </a:moveTo>
                  <a:cubicBezTo>
                    <a:pt x="215" y="40"/>
                    <a:pt x="213" y="36"/>
                    <a:pt x="211" y="33"/>
                  </a:cubicBezTo>
                  <a:cubicBezTo>
                    <a:pt x="211" y="32"/>
                    <a:pt x="211" y="31"/>
                    <a:pt x="212" y="31"/>
                  </a:cubicBezTo>
                  <a:cubicBezTo>
                    <a:pt x="212" y="31"/>
                    <a:pt x="212" y="31"/>
                    <a:pt x="212" y="31"/>
                  </a:cubicBezTo>
                  <a:cubicBezTo>
                    <a:pt x="212" y="30"/>
                    <a:pt x="213" y="31"/>
                    <a:pt x="214" y="31"/>
                  </a:cubicBezTo>
                  <a:cubicBezTo>
                    <a:pt x="216" y="35"/>
                    <a:pt x="218" y="38"/>
                    <a:pt x="220" y="41"/>
                  </a:cubicBezTo>
                  <a:cubicBezTo>
                    <a:pt x="221" y="42"/>
                    <a:pt x="220" y="43"/>
                    <a:pt x="219" y="44"/>
                  </a:cubicBezTo>
                  <a:cubicBezTo>
                    <a:pt x="219" y="44"/>
                    <a:pt x="219" y="44"/>
                    <a:pt x="219" y="44"/>
                  </a:cubicBezTo>
                  <a:cubicBezTo>
                    <a:pt x="219" y="44"/>
                    <a:pt x="218" y="44"/>
                    <a:pt x="217" y="43"/>
                  </a:cubicBezTo>
                  <a:close/>
                  <a:moveTo>
                    <a:pt x="206" y="25"/>
                  </a:moveTo>
                  <a:cubicBezTo>
                    <a:pt x="204" y="22"/>
                    <a:pt x="202" y="19"/>
                    <a:pt x="200" y="15"/>
                  </a:cubicBezTo>
                  <a:cubicBezTo>
                    <a:pt x="200" y="14"/>
                    <a:pt x="200" y="13"/>
                    <a:pt x="201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12"/>
                    <a:pt x="203" y="13"/>
                    <a:pt x="203" y="13"/>
                  </a:cubicBezTo>
                  <a:cubicBezTo>
                    <a:pt x="205" y="17"/>
                    <a:pt x="207" y="20"/>
                    <a:pt x="209" y="23"/>
                  </a:cubicBezTo>
                  <a:cubicBezTo>
                    <a:pt x="210" y="24"/>
                    <a:pt x="209" y="25"/>
                    <a:pt x="209" y="26"/>
                  </a:cubicBezTo>
                  <a:cubicBezTo>
                    <a:pt x="209" y="26"/>
                    <a:pt x="209" y="26"/>
                    <a:pt x="209" y="26"/>
                  </a:cubicBezTo>
                  <a:cubicBezTo>
                    <a:pt x="208" y="26"/>
                    <a:pt x="207" y="26"/>
                    <a:pt x="206" y="25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9" y="4"/>
                    <a:pt x="8" y="4"/>
                  </a:cubicBezTo>
                  <a:cubicBezTo>
                    <a:pt x="0" y="4"/>
                    <a:pt x="0" y="4"/>
                    <a:pt x="0" y="4"/>
                  </a:cubicBezTo>
                  <a:close/>
                  <a:moveTo>
                    <a:pt x="40" y="0"/>
                  </a:moveTo>
                  <a:cubicBezTo>
                    <a:pt x="43" y="0"/>
                    <a:pt x="47" y="0"/>
                    <a:pt x="51" y="0"/>
                  </a:cubicBezTo>
                  <a:cubicBezTo>
                    <a:pt x="52" y="0"/>
                    <a:pt x="53" y="1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3"/>
                    <a:pt x="52" y="4"/>
                    <a:pt x="51" y="4"/>
                  </a:cubicBezTo>
                  <a:cubicBezTo>
                    <a:pt x="47" y="4"/>
                    <a:pt x="43" y="4"/>
                    <a:pt x="40" y="4"/>
                  </a:cubicBezTo>
                  <a:cubicBezTo>
                    <a:pt x="39" y="4"/>
                    <a:pt x="38" y="3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1"/>
                    <a:pt x="39" y="0"/>
                    <a:pt x="40" y="0"/>
                  </a:cubicBezTo>
                  <a:close/>
                  <a:moveTo>
                    <a:pt x="60" y="0"/>
                  </a:moveTo>
                  <a:cubicBezTo>
                    <a:pt x="64" y="0"/>
                    <a:pt x="68" y="0"/>
                    <a:pt x="72" y="0"/>
                  </a:cubicBezTo>
                  <a:cubicBezTo>
                    <a:pt x="73" y="0"/>
                    <a:pt x="74" y="1"/>
                    <a:pt x="74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4" y="3"/>
                    <a:pt x="73" y="4"/>
                    <a:pt x="72" y="4"/>
                  </a:cubicBezTo>
                  <a:cubicBezTo>
                    <a:pt x="68" y="4"/>
                    <a:pt x="64" y="4"/>
                    <a:pt x="60" y="4"/>
                  </a:cubicBezTo>
                  <a:cubicBezTo>
                    <a:pt x="60" y="4"/>
                    <a:pt x="59" y="3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1"/>
                    <a:pt x="60" y="0"/>
                    <a:pt x="60" y="0"/>
                  </a:cubicBezTo>
                  <a:close/>
                  <a:moveTo>
                    <a:pt x="81" y="0"/>
                  </a:moveTo>
                  <a:cubicBezTo>
                    <a:pt x="85" y="0"/>
                    <a:pt x="89" y="0"/>
                    <a:pt x="93" y="0"/>
                  </a:cubicBezTo>
                  <a:cubicBezTo>
                    <a:pt x="94" y="0"/>
                    <a:pt x="95" y="1"/>
                    <a:pt x="95" y="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3"/>
                    <a:pt x="94" y="4"/>
                    <a:pt x="93" y="4"/>
                  </a:cubicBezTo>
                  <a:cubicBezTo>
                    <a:pt x="89" y="4"/>
                    <a:pt x="85" y="4"/>
                    <a:pt x="81" y="4"/>
                  </a:cubicBezTo>
                  <a:cubicBezTo>
                    <a:pt x="81" y="4"/>
                    <a:pt x="80" y="3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1"/>
                    <a:pt x="81" y="0"/>
                    <a:pt x="81" y="0"/>
                  </a:cubicBezTo>
                  <a:close/>
                  <a:moveTo>
                    <a:pt x="102" y="0"/>
                  </a:moveTo>
                  <a:cubicBezTo>
                    <a:pt x="106" y="0"/>
                    <a:pt x="110" y="0"/>
                    <a:pt x="114" y="0"/>
                  </a:cubicBezTo>
                  <a:cubicBezTo>
                    <a:pt x="115" y="0"/>
                    <a:pt x="116" y="1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3"/>
                    <a:pt x="115" y="4"/>
                    <a:pt x="114" y="4"/>
                  </a:cubicBezTo>
                  <a:cubicBezTo>
                    <a:pt x="110" y="4"/>
                    <a:pt x="106" y="4"/>
                    <a:pt x="102" y="4"/>
                  </a:cubicBezTo>
                  <a:cubicBezTo>
                    <a:pt x="102" y="4"/>
                    <a:pt x="101" y="3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1"/>
                    <a:pt x="102" y="0"/>
                    <a:pt x="102" y="0"/>
                  </a:cubicBezTo>
                  <a:close/>
                  <a:moveTo>
                    <a:pt x="123" y="0"/>
                  </a:moveTo>
                  <a:cubicBezTo>
                    <a:pt x="127" y="0"/>
                    <a:pt x="131" y="0"/>
                    <a:pt x="135" y="0"/>
                  </a:cubicBezTo>
                  <a:cubicBezTo>
                    <a:pt x="136" y="0"/>
                    <a:pt x="137" y="1"/>
                    <a:pt x="137" y="2"/>
                  </a:cubicBezTo>
                  <a:cubicBezTo>
                    <a:pt x="137" y="2"/>
                    <a:pt x="137" y="2"/>
                    <a:pt x="137" y="2"/>
                  </a:cubicBezTo>
                  <a:cubicBezTo>
                    <a:pt x="137" y="3"/>
                    <a:pt x="136" y="4"/>
                    <a:pt x="135" y="4"/>
                  </a:cubicBezTo>
                  <a:cubicBezTo>
                    <a:pt x="131" y="4"/>
                    <a:pt x="127" y="4"/>
                    <a:pt x="123" y="4"/>
                  </a:cubicBezTo>
                  <a:cubicBezTo>
                    <a:pt x="123" y="4"/>
                    <a:pt x="122" y="3"/>
                    <a:pt x="122" y="2"/>
                  </a:cubicBezTo>
                  <a:cubicBezTo>
                    <a:pt x="122" y="2"/>
                    <a:pt x="122" y="2"/>
                    <a:pt x="122" y="2"/>
                  </a:cubicBezTo>
                  <a:cubicBezTo>
                    <a:pt x="122" y="1"/>
                    <a:pt x="123" y="0"/>
                    <a:pt x="123" y="0"/>
                  </a:cubicBezTo>
                  <a:close/>
                  <a:moveTo>
                    <a:pt x="144" y="0"/>
                  </a:moveTo>
                  <a:cubicBezTo>
                    <a:pt x="148" y="0"/>
                    <a:pt x="152" y="0"/>
                    <a:pt x="156" y="0"/>
                  </a:cubicBezTo>
                  <a:cubicBezTo>
                    <a:pt x="157" y="0"/>
                    <a:pt x="158" y="1"/>
                    <a:pt x="158" y="2"/>
                  </a:cubicBezTo>
                  <a:cubicBezTo>
                    <a:pt x="158" y="2"/>
                    <a:pt x="158" y="2"/>
                    <a:pt x="158" y="2"/>
                  </a:cubicBezTo>
                  <a:cubicBezTo>
                    <a:pt x="158" y="3"/>
                    <a:pt x="157" y="4"/>
                    <a:pt x="156" y="4"/>
                  </a:cubicBezTo>
                  <a:cubicBezTo>
                    <a:pt x="152" y="4"/>
                    <a:pt x="148" y="4"/>
                    <a:pt x="144" y="4"/>
                  </a:cubicBezTo>
                  <a:cubicBezTo>
                    <a:pt x="144" y="4"/>
                    <a:pt x="143" y="3"/>
                    <a:pt x="143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3" y="1"/>
                    <a:pt x="144" y="0"/>
                    <a:pt x="144" y="0"/>
                  </a:cubicBezTo>
                  <a:close/>
                  <a:moveTo>
                    <a:pt x="165" y="0"/>
                  </a:moveTo>
                  <a:cubicBezTo>
                    <a:pt x="169" y="0"/>
                    <a:pt x="173" y="0"/>
                    <a:pt x="177" y="0"/>
                  </a:cubicBezTo>
                  <a:cubicBezTo>
                    <a:pt x="178" y="0"/>
                    <a:pt x="179" y="1"/>
                    <a:pt x="179" y="2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79" y="3"/>
                    <a:pt x="178" y="4"/>
                    <a:pt x="177" y="4"/>
                  </a:cubicBezTo>
                  <a:cubicBezTo>
                    <a:pt x="173" y="4"/>
                    <a:pt x="169" y="4"/>
                    <a:pt x="165" y="4"/>
                  </a:cubicBezTo>
                  <a:cubicBezTo>
                    <a:pt x="165" y="4"/>
                    <a:pt x="164" y="3"/>
                    <a:pt x="164" y="2"/>
                  </a:cubicBezTo>
                  <a:cubicBezTo>
                    <a:pt x="164" y="2"/>
                    <a:pt x="164" y="2"/>
                    <a:pt x="164" y="2"/>
                  </a:cubicBezTo>
                  <a:cubicBezTo>
                    <a:pt x="164" y="1"/>
                    <a:pt x="165" y="0"/>
                    <a:pt x="165" y="0"/>
                  </a:cubicBezTo>
                  <a:close/>
                </a:path>
              </a:pathLst>
            </a:custGeom>
            <a:solidFill>
              <a:srgbClr val="7579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3" name="Freeform 34"/>
            <p:cNvSpPr>
              <a:spLocks noChangeArrowheads="1"/>
            </p:cNvSpPr>
            <p:nvPr/>
          </p:nvSpPr>
          <p:spPr bwMode="auto">
            <a:xfrm>
              <a:off x="1962324" y="4189983"/>
              <a:ext cx="1962934" cy="806404"/>
            </a:xfrm>
            <a:custGeom>
              <a:avLst/>
              <a:gdLst>
                <a:gd name="T0" fmla="*/ 0 w 1094"/>
                <a:gd name="T1" fmla="*/ 0 h 602"/>
                <a:gd name="T2" fmla="*/ 911 w 1094"/>
                <a:gd name="T3" fmla="*/ 0 h 602"/>
                <a:gd name="T4" fmla="*/ 1094 w 1094"/>
                <a:gd name="T5" fmla="*/ 304 h 602"/>
                <a:gd name="T6" fmla="*/ 911 w 1094"/>
                <a:gd name="T7" fmla="*/ 602 h 602"/>
                <a:gd name="T8" fmla="*/ 0 w 1094"/>
                <a:gd name="T9" fmla="*/ 602 h 602"/>
                <a:gd name="T10" fmla="*/ 0 w 1094"/>
                <a:gd name="T11" fmla="*/ 0 h 602"/>
                <a:gd name="T12" fmla="*/ 0 w 1094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4"/>
                <a:gd name="T22" fmla="*/ 0 h 602"/>
                <a:gd name="T23" fmla="*/ 1094 w 1094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4" h="602">
                  <a:moveTo>
                    <a:pt x="0" y="0"/>
                  </a:moveTo>
                  <a:lnTo>
                    <a:pt x="911" y="0"/>
                  </a:lnTo>
                  <a:lnTo>
                    <a:pt x="1094" y="304"/>
                  </a:lnTo>
                  <a:lnTo>
                    <a:pt x="911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4" name="Freeform 35"/>
            <p:cNvSpPr>
              <a:spLocks noChangeArrowheads="1"/>
            </p:cNvSpPr>
            <p:nvPr/>
          </p:nvSpPr>
          <p:spPr bwMode="auto">
            <a:xfrm>
              <a:off x="1962324" y="5565693"/>
              <a:ext cx="1973436" cy="798367"/>
            </a:xfrm>
            <a:custGeom>
              <a:avLst/>
              <a:gdLst>
                <a:gd name="T0" fmla="*/ 0 w 1094"/>
                <a:gd name="T1" fmla="*/ 0 h 596"/>
                <a:gd name="T2" fmla="*/ 911 w 1094"/>
                <a:gd name="T3" fmla="*/ 0 h 596"/>
                <a:gd name="T4" fmla="*/ 1094 w 1094"/>
                <a:gd name="T5" fmla="*/ 298 h 596"/>
                <a:gd name="T6" fmla="*/ 911 w 1094"/>
                <a:gd name="T7" fmla="*/ 596 h 596"/>
                <a:gd name="T8" fmla="*/ 0 w 1094"/>
                <a:gd name="T9" fmla="*/ 596 h 596"/>
                <a:gd name="T10" fmla="*/ 0 w 1094"/>
                <a:gd name="T11" fmla="*/ 0 h 596"/>
                <a:gd name="T12" fmla="*/ 0 w 1094"/>
                <a:gd name="T13" fmla="*/ 0 h 5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4"/>
                <a:gd name="T22" fmla="*/ 0 h 596"/>
                <a:gd name="T23" fmla="*/ 1094 w 1094"/>
                <a:gd name="T24" fmla="*/ 596 h 59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4" h="596">
                  <a:moveTo>
                    <a:pt x="0" y="0"/>
                  </a:moveTo>
                  <a:lnTo>
                    <a:pt x="911" y="0"/>
                  </a:lnTo>
                  <a:lnTo>
                    <a:pt x="1094" y="298"/>
                  </a:lnTo>
                  <a:lnTo>
                    <a:pt x="911" y="596"/>
                  </a:lnTo>
                  <a:lnTo>
                    <a:pt x="0" y="59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5" name="Freeform 36"/>
            <p:cNvSpPr>
              <a:spLocks noChangeArrowheads="1"/>
            </p:cNvSpPr>
            <p:nvPr/>
          </p:nvSpPr>
          <p:spPr bwMode="auto">
            <a:xfrm>
              <a:off x="1704690" y="4105592"/>
              <a:ext cx="2208750" cy="807744"/>
            </a:xfrm>
            <a:custGeom>
              <a:avLst/>
              <a:gdLst>
                <a:gd name="T0" fmla="*/ 0 w 1231"/>
                <a:gd name="T1" fmla="*/ 0 h 603"/>
                <a:gd name="T2" fmla="*/ 1047 w 1231"/>
                <a:gd name="T3" fmla="*/ 0 h 603"/>
                <a:gd name="T4" fmla="*/ 1231 w 1231"/>
                <a:gd name="T5" fmla="*/ 299 h 603"/>
                <a:gd name="T6" fmla="*/ 1047 w 1231"/>
                <a:gd name="T7" fmla="*/ 603 h 603"/>
                <a:gd name="T8" fmla="*/ 0 w 1231"/>
                <a:gd name="T9" fmla="*/ 603 h 603"/>
                <a:gd name="T10" fmla="*/ 0 w 1231"/>
                <a:gd name="T11" fmla="*/ 0 h 603"/>
                <a:gd name="T12" fmla="*/ 0 w 1231"/>
                <a:gd name="T13" fmla="*/ 0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1"/>
                <a:gd name="T22" fmla="*/ 0 h 603"/>
                <a:gd name="T23" fmla="*/ 1231 w 1231"/>
                <a:gd name="T24" fmla="*/ 603 h 60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1" h="603">
                  <a:moveTo>
                    <a:pt x="0" y="0"/>
                  </a:moveTo>
                  <a:lnTo>
                    <a:pt x="1047" y="0"/>
                  </a:lnTo>
                  <a:lnTo>
                    <a:pt x="1231" y="299"/>
                  </a:lnTo>
                  <a:lnTo>
                    <a:pt x="1047" y="603"/>
                  </a:lnTo>
                  <a:lnTo>
                    <a:pt x="0" y="60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B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6" name="Freeform 37"/>
            <p:cNvSpPr>
              <a:spLocks noChangeArrowheads="1"/>
            </p:cNvSpPr>
            <p:nvPr/>
          </p:nvSpPr>
          <p:spPr bwMode="auto">
            <a:xfrm>
              <a:off x="1704690" y="5474604"/>
              <a:ext cx="2220568" cy="806404"/>
            </a:xfrm>
            <a:custGeom>
              <a:avLst/>
              <a:gdLst>
                <a:gd name="T0" fmla="*/ 0 w 1231"/>
                <a:gd name="T1" fmla="*/ 0 h 602"/>
                <a:gd name="T2" fmla="*/ 1047 w 1231"/>
                <a:gd name="T3" fmla="*/ 0 h 602"/>
                <a:gd name="T4" fmla="*/ 1231 w 1231"/>
                <a:gd name="T5" fmla="*/ 303 h 602"/>
                <a:gd name="T6" fmla="*/ 1047 w 1231"/>
                <a:gd name="T7" fmla="*/ 602 h 602"/>
                <a:gd name="T8" fmla="*/ 0 w 1231"/>
                <a:gd name="T9" fmla="*/ 602 h 602"/>
                <a:gd name="T10" fmla="*/ 0 w 1231"/>
                <a:gd name="T11" fmla="*/ 0 h 602"/>
                <a:gd name="T12" fmla="*/ 0 w 1231"/>
                <a:gd name="T13" fmla="*/ 0 h 6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31"/>
                <a:gd name="T22" fmla="*/ 0 h 602"/>
                <a:gd name="T23" fmla="*/ 1231 w 1231"/>
                <a:gd name="T24" fmla="*/ 602 h 6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31" h="602">
                  <a:moveTo>
                    <a:pt x="0" y="0"/>
                  </a:moveTo>
                  <a:lnTo>
                    <a:pt x="1047" y="0"/>
                  </a:lnTo>
                  <a:lnTo>
                    <a:pt x="1231" y="303"/>
                  </a:lnTo>
                  <a:lnTo>
                    <a:pt x="1047" y="602"/>
                  </a:lnTo>
                  <a:lnTo>
                    <a:pt x="0" y="60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A1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7" name="Freeform 38"/>
            <p:cNvSpPr>
              <a:spLocks noEditPoints="1" noChangeArrowheads="1"/>
            </p:cNvSpPr>
            <p:nvPr/>
          </p:nvSpPr>
          <p:spPr bwMode="auto">
            <a:xfrm>
              <a:off x="1704690" y="4555678"/>
              <a:ext cx="2075974" cy="308095"/>
            </a:xfrm>
            <a:custGeom>
              <a:avLst/>
              <a:gdLst>
                <a:gd name="T0" fmla="*/ 30 w 221"/>
                <a:gd name="T1" fmla="*/ 44 h 44"/>
                <a:gd name="T2" fmla="*/ 32 w 221"/>
                <a:gd name="T3" fmla="*/ 42 h 44"/>
                <a:gd name="T4" fmla="*/ 19 w 221"/>
                <a:gd name="T5" fmla="*/ 40 h 44"/>
                <a:gd name="T6" fmla="*/ 17 w 221"/>
                <a:gd name="T7" fmla="*/ 42 h 44"/>
                <a:gd name="T8" fmla="*/ 196 w 221"/>
                <a:gd name="T9" fmla="*/ 43 h 44"/>
                <a:gd name="T10" fmla="*/ 198 w 221"/>
                <a:gd name="T11" fmla="*/ 36 h 44"/>
                <a:gd name="T12" fmla="*/ 195 w 221"/>
                <a:gd name="T13" fmla="*/ 37 h 44"/>
                <a:gd name="T14" fmla="*/ 186 w 221"/>
                <a:gd name="T15" fmla="*/ 40 h 44"/>
                <a:gd name="T16" fmla="*/ 185 w 221"/>
                <a:gd name="T17" fmla="*/ 42 h 44"/>
                <a:gd name="T18" fmla="*/ 194 w 221"/>
                <a:gd name="T19" fmla="*/ 44 h 44"/>
                <a:gd name="T20" fmla="*/ 217 w 221"/>
                <a:gd name="T21" fmla="*/ 1 h 44"/>
                <a:gd name="T22" fmla="*/ 212 w 221"/>
                <a:gd name="T23" fmla="*/ 13 h 44"/>
                <a:gd name="T24" fmla="*/ 214 w 221"/>
                <a:gd name="T25" fmla="*/ 13 h 44"/>
                <a:gd name="T26" fmla="*/ 219 w 221"/>
                <a:gd name="T27" fmla="*/ 0 h 44"/>
                <a:gd name="T28" fmla="*/ 217 w 221"/>
                <a:gd name="T29" fmla="*/ 1 h 44"/>
                <a:gd name="T30" fmla="*/ 200 w 221"/>
                <a:gd name="T31" fmla="*/ 29 h 44"/>
                <a:gd name="T32" fmla="*/ 201 w 221"/>
                <a:gd name="T33" fmla="*/ 31 h 44"/>
                <a:gd name="T34" fmla="*/ 209 w 221"/>
                <a:gd name="T35" fmla="*/ 20 h 44"/>
                <a:gd name="T36" fmla="*/ 209 w 221"/>
                <a:gd name="T37" fmla="*/ 18 h 44"/>
                <a:gd name="T38" fmla="*/ 0 w 221"/>
                <a:gd name="T39" fmla="*/ 40 h 44"/>
                <a:gd name="T40" fmla="*/ 8 w 221"/>
                <a:gd name="T41" fmla="*/ 44 h 44"/>
                <a:gd name="T42" fmla="*/ 10 w 221"/>
                <a:gd name="T43" fmla="*/ 42 h 44"/>
                <a:gd name="T44" fmla="*/ 0 w 221"/>
                <a:gd name="T45" fmla="*/ 40 h 44"/>
                <a:gd name="T46" fmla="*/ 51 w 221"/>
                <a:gd name="T47" fmla="*/ 44 h 44"/>
                <a:gd name="T48" fmla="*/ 53 w 221"/>
                <a:gd name="T49" fmla="*/ 42 h 44"/>
                <a:gd name="T50" fmla="*/ 40 w 221"/>
                <a:gd name="T51" fmla="*/ 40 h 44"/>
                <a:gd name="T52" fmla="*/ 38 w 221"/>
                <a:gd name="T53" fmla="*/ 42 h 44"/>
                <a:gd name="T54" fmla="*/ 60 w 221"/>
                <a:gd name="T55" fmla="*/ 44 h 44"/>
                <a:gd name="T56" fmla="*/ 74 w 221"/>
                <a:gd name="T57" fmla="*/ 42 h 44"/>
                <a:gd name="T58" fmla="*/ 72 w 221"/>
                <a:gd name="T59" fmla="*/ 40 h 44"/>
                <a:gd name="T60" fmla="*/ 59 w 221"/>
                <a:gd name="T61" fmla="*/ 42 h 44"/>
                <a:gd name="T62" fmla="*/ 60 w 221"/>
                <a:gd name="T63" fmla="*/ 44 h 44"/>
                <a:gd name="T64" fmla="*/ 93 w 221"/>
                <a:gd name="T65" fmla="*/ 44 h 44"/>
                <a:gd name="T66" fmla="*/ 95 w 221"/>
                <a:gd name="T67" fmla="*/ 42 h 44"/>
                <a:gd name="T68" fmla="*/ 81 w 221"/>
                <a:gd name="T69" fmla="*/ 40 h 44"/>
                <a:gd name="T70" fmla="*/ 80 w 221"/>
                <a:gd name="T71" fmla="*/ 42 h 44"/>
                <a:gd name="T72" fmla="*/ 102 w 221"/>
                <a:gd name="T73" fmla="*/ 44 h 44"/>
                <a:gd name="T74" fmla="*/ 116 w 221"/>
                <a:gd name="T75" fmla="*/ 42 h 44"/>
                <a:gd name="T76" fmla="*/ 114 w 221"/>
                <a:gd name="T77" fmla="*/ 40 h 44"/>
                <a:gd name="T78" fmla="*/ 101 w 221"/>
                <a:gd name="T79" fmla="*/ 42 h 44"/>
                <a:gd name="T80" fmla="*/ 102 w 221"/>
                <a:gd name="T81" fmla="*/ 44 h 44"/>
                <a:gd name="T82" fmla="*/ 135 w 221"/>
                <a:gd name="T83" fmla="*/ 44 h 44"/>
                <a:gd name="T84" fmla="*/ 137 w 221"/>
                <a:gd name="T85" fmla="*/ 42 h 44"/>
                <a:gd name="T86" fmla="*/ 123 w 221"/>
                <a:gd name="T87" fmla="*/ 40 h 44"/>
                <a:gd name="T88" fmla="*/ 122 w 221"/>
                <a:gd name="T89" fmla="*/ 42 h 44"/>
                <a:gd name="T90" fmla="*/ 144 w 221"/>
                <a:gd name="T91" fmla="*/ 44 h 44"/>
                <a:gd name="T92" fmla="*/ 158 w 221"/>
                <a:gd name="T93" fmla="*/ 42 h 44"/>
                <a:gd name="T94" fmla="*/ 156 w 221"/>
                <a:gd name="T95" fmla="*/ 40 h 44"/>
                <a:gd name="T96" fmla="*/ 143 w 221"/>
                <a:gd name="T97" fmla="*/ 42 h 44"/>
                <a:gd name="T98" fmla="*/ 144 w 221"/>
                <a:gd name="T99" fmla="*/ 44 h 44"/>
                <a:gd name="T100" fmla="*/ 177 w 221"/>
                <a:gd name="T101" fmla="*/ 44 h 44"/>
                <a:gd name="T102" fmla="*/ 179 w 221"/>
                <a:gd name="T103" fmla="*/ 42 h 44"/>
                <a:gd name="T104" fmla="*/ 165 w 221"/>
                <a:gd name="T105" fmla="*/ 40 h 44"/>
                <a:gd name="T106" fmla="*/ 164 w 221"/>
                <a:gd name="T107" fmla="*/ 42 h 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1"/>
                <a:gd name="T163" fmla="*/ 0 h 44"/>
                <a:gd name="T164" fmla="*/ 221 w 221"/>
                <a:gd name="T165" fmla="*/ 44 h 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1" h="44">
                  <a:moveTo>
                    <a:pt x="19" y="44"/>
                  </a:moveTo>
                  <a:cubicBezTo>
                    <a:pt x="22" y="44"/>
                    <a:pt x="26" y="44"/>
                    <a:pt x="30" y="44"/>
                  </a:cubicBezTo>
                  <a:cubicBezTo>
                    <a:pt x="31" y="44"/>
                    <a:pt x="32" y="43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1"/>
                    <a:pt x="31" y="40"/>
                    <a:pt x="30" y="40"/>
                  </a:cubicBezTo>
                  <a:cubicBezTo>
                    <a:pt x="26" y="40"/>
                    <a:pt x="22" y="40"/>
                    <a:pt x="19" y="40"/>
                  </a:cubicBezTo>
                  <a:cubicBezTo>
                    <a:pt x="18" y="40"/>
                    <a:pt x="17" y="41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3"/>
                    <a:pt x="18" y="44"/>
                    <a:pt x="19" y="44"/>
                  </a:cubicBezTo>
                  <a:close/>
                  <a:moveTo>
                    <a:pt x="196" y="43"/>
                  </a:moveTo>
                  <a:cubicBezTo>
                    <a:pt x="196" y="41"/>
                    <a:pt x="197" y="40"/>
                    <a:pt x="198" y="38"/>
                  </a:cubicBezTo>
                  <a:cubicBezTo>
                    <a:pt x="199" y="38"/>
                    <a:pt x="198" y="37"/>
                    <a:pt x="198" y="36"/>
                  </a:cubicBezTo>
                  <a:cubicBezTo>
                    <a:pt x="198" y="36"/>
                    <a:pt x="198" y="36"/>
                    <a:pt x="198" y="36"/>
                  </a:cubicBezTo>
                  <a:cubicBezTo>
                    <a:pt x="197" y="36"/>
                    <a:pt x="196" y="36"/>
                    <a:pt x="195" y="37"/>
                  </a:cubicBezTo>
                  <a:cubicBezTo>
                    <a:pt x="195" y="38"/>
                    <a:pt x="194" y="39"/>
                    <a:pt x="193" y="40"/>
                  </a:cubicBezTo>
                  <a:cubicBezTo>
                    <a:pt x="190" y="40"/>
                    <a:pt x="190" y="40"/>
                    <a:pt x="186" y="40"/>
                  </a:cubicBezTo>
                  <a:cubicBezTo>
                    <a:pt x="186" y="40"/>
                    <a:pt x="185" y="41"/>
                    <a:pt x="185" y="42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5" y="43"/>
                    <a:pt x="186" y="44"/>
                    <a:pt x="186" y="44"/>
                  </a:cubicBezTo>
                  <a:cubicBezTo>
                    <a:pt x="194" y="44"/>
                    <a:pt x="194" y="44"/>
                    <a:pt x="194" y="44"/>
                  </a:cubicBezTo>
                  <a:cubicBezTo>
                    <a:pt x="195" y="44"/>
                    <a:pt x="195" y="43"/>
                    <a:pt x="196" y="43"/>
                  </a:cubicBezTo>
                  <a:close/>
                  <a:moveTo>
                    <a:pt x="217" y="1"/>
                  </a:moveTo>
                  <a:cubicBezTo>
                    <a:pt x="215" y="4"/>
                    <a:pt x="213" y="7"/>
                    <a:pt x="211" y="11"/>
                  </a:cubicBezTo>
                  <a:cubicBezTo>
                    <a:pt x="211" y="12"/>
                    <a:pt x="211" y="13"/>
                    <a:pt x="212" y="13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2" y="14"/>
                    <a:pt x="213" y="13"/>
                    <a:pt x="214" y="13"/>
                  </a:cubicBezTo>
                  <a:cubicBezTo>
                    <a:pt x="216" y="9"/>
                    <a:pt x="218" y="6"/>
                    <a:pt x="220" y="3"/>
                  </a:cubicBezTo>
                  <a:cubicBezTo>
                    <a:pt x="221" y="2"/>
                    <a:pt x="220" y="1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8" y="0"/>
                    <a:pt x="217" y="1"/>
                  </a:cubicBezTo>
                  <a:close/>
                  <a:moveTo>
                    <a:pt x="206" y="19"/>
                  </a:moveTo>
                  <a:cubicBezTo>
                    <a:pt x="204" y="22"/>
                    <a:pt x="202" y="25"/>
                    <a:pt x="200" y="29"/>
                  </a:cubicBezTo>
                  <a:cubicBezTo>
                    <a:pt x="200" y="29"/>
                    <a:pt x="200" y="31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203" y="31"/>
                    <a:pt x="203" y="30"/>
                  </a:cubicBezTo>
                  <a:cubicBezTo>
                    <a:pt x="205" y="27"/>
                    <a:pt x="207" y="24"/>
                    <a:pt x="209" y="20"/>
                  </a:cubicBezTo>
                  <a:cubicBezTo>
                    <a:pt x="210" y="20"/>
                    <a:pt x="209" y="19"/>
                    <a:pt x="209" y="18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8" y="18"/>
                    <a:pt x="207" y="18"/>
                    <a:pt x="206" y="19"/>
                  </a:cubicBezTo>
                  <a:close/>
                  <a:moveTo>
                    <a:pt x="0" y="4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10" y="43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1"/>
                    <a:pt x="9" y="40"/>
                    <a:pt x="8" y="40"/>
                  </a:cubicBezTo>
                  <a:cubicBezTo>
                    <a:pt x="0" y="40"/>
                    <a:pt x="0" y="40"/>
                    <a:pt x="0" y="40"/>
                  </a:cubicBezTo>
                  <a:close/>
                  <a:moveTo>
                    <a:pt x="40" y="44"/>
                  </a:moveTo>
                  <a:cubicBezTo>
                    <a:pt x="43" y="44"/>
                    <a:pt x="47" y="44"/>
                    <a:pt x="51" y="44"/>
                  </a:cubicBezTo>
                  <a:cubicBezTo>
                    <a:pt x="52" y="44"/>
                    <a:pt x="53" y="43"/>
                    <a:pt x="53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41"/>
                    <a:pt x="52" y="40"/>
                    <a:pt x="51" y="40"/>
                  </a:cubicBezTo>
                  <a:cubicBezTo>
                    <a:pt x="47" y="40"/>
                    <a:pt x="43" y="40"/>
                    <a:pt x="40" y="40"/>
                  </a:cubicBezTo>
                  <a:cubicBezTo>
                    <a:pt x="39" y="40"/>
                    <a:pt x="38" y="41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3"/>
                    <a:pt x="39" y="44"/>
                    <a:pt x="40" y="44"/>
                  </a:cubicBezTo>
                  <a:close/>
                  <a:moveTo>
                    <a:pt x="60" y="44"/>
                  </a:moveTo>
                  <a:cubicBezTo>
                    <a:pt x="64" y="44"/>
                    <a:pt x="68" y="44"/>
                    <a:pt x="72" y="44"/>
                  </a:cubicBezTo>
                  <a:cubicBezTo>
                    <a:pt x="73" y="44"/>
                    <a:pt x="74" y="43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3" y="40"/>
                    <a:pt x="72" y="40"/>
                  </a:cubicBezTo>
                  <a:cubicBezTo>
                    <a:pt x="68" y="40"/>
                    <a:pt x="64" y="40"/>
                    <a:pt x="60" y="40"/>
                  </a:cubicBezTo>
                  <a:cubicBezTo>
                    <a:pt x="60" y="40"/>
                    <a:pt x="59" y="41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3"/>
                    <a:pt x="60" y="44"/>
                    <a:pt x="60" y="44"/>
                  </a:cubicBezTo>
                  <a:close/>
                  <a:moveTo>
                    <a:pt x="81" y="44"/>
                  </a:moveTo>
                  <a:cubicBezTo>
                    <a:pt x="85" y="44"/>
                    <a:pt x="89" y="44"/>
                    <a:pt x="93" y="44"/>
                  </a:cubicBezTo>
                  <a:cubicBezTo>
                    <a:pt x="94" y="44"/>
                    <a:pt x="95" y="43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94" y="40"/>
                    <a:pt x="93" y="40"/>
                  </a:cubicBezTo>
                  <a:cubicBezTo>
                    <a:pt x="89" y="40"/>
                    <a:pt x="85" y="40"/>
                    <a:pt x="81" y="40"/>
                  </a:cubicBezTo>
                  <a:cubicBezTo>
                    <a:pt x="81" y="40"/>
                    <a:pt x="80" y="41"/>
                    <a:pt x="80" y="42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0" y="43"/>
                    <a:pt x="81" y="44"/>
                    <a:pt x="81" y="44"/>
                  </a:cubicBezTo>
                  <a:close/>
                  <a:moveTo>
                    <a:pt x="102" y="44"/>
                  </a:moveTo>
                  <a:cubicBezTo>
                    <a:pt x="106" y="44"/>
                    <a:pt x="110" y="44"/>
                    <a:pt x="114" y="44"/>
                  </a:cubicBezTo>
                  <a:cubicBezTo>
                    <a:pt x="115" y="44"/>
                    <a:pt x="116" y="43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1"/>
                    <a:pt x="115" y="40"/>
                    <a:pt x="114" y="40"/>
                  </a:cubicBezTo>
                  <a:cubicBezTo>
                    <a:pt x="110" y="40"/>
                    <a:pt x="106" y="40"/>
                    <a:pt x="102" y="40"/>
                  </a:cubicBezTo>
                  <a:cubicBezTo>
                    <a:pt x="102" y="40"/>
                    <a:pt x="101" y="41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2" y="44"/>
                    <a:pt x="102" y="44"/>
                  </a:cubicBezTo>
                  <a:close/>
                  <a:moveTo>
                    <a:pt x="123" y="44"/>
                  </a:moveTo>
                  <a:cubicBezTo>
                    <a:pt x="127" y="44"/>
                    <a:pt x="131" y="44"/>
                    <a:pt x="135" y="44"/>
                  </a:cubicBezTo>
                  <a:cubicBezTo>
                    <a:pt x="136" y="44"/>
                    <a:pt x="137" y="43"/>
                    <a:pt x="137" y="42"/>
                  </a:cubicBezTo>
                  <a:cubicBezTo>
                    <a:pt x="137" y="42"/>
                    <a:pt x="137" y="42"/>
                    <a:pt x="137" y="42"/>
                  </a:cubicBezTo>
                  <a:cubicBezTo>
                    <a:pt x="137" y="41"/>
                    <a:pt x="136" y="40"/>
                    <a:pt x="135" y="40"/>
                  </a:cubicBezTo>
                  <a:cubicBezTo>
                    <a:pt x="131" y="40"/>
                    <a:pt x="127" y="40"/>
                    <a:pt x="123" y="40"/>
                  </a:cubicBezTo>
                  <a:cubicBezTo>
                    <a:pt x="123" y="40"/>
                    <a:pt x="122" y="41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3"/>
                    <a:pt x="123" y="44"/>
                    <a:pt x="123" y="44"/>
                  </a:cubicBezTo>
                  <a:close/>
                  <a:moveTo>
                    <a:pt x="144" y="44"/>
                  </a:moveTo>
                  <a:cubicBezTo>
                    <a:pt x="148" y="44"/>
                    <a:pt x="152" y="44"/>
                    <a:pt x="156" y="44"/>
                  </a:cubicBezTo>
                  <a:cubicBezTo>
                    <a:pt x="157" y="44"/>
                    <a:pt x="158" y="43"/>
                    <a:pt x="158" y="42"/>
                  </a:cubicBezTo>
                  <a:cubicBezTo>
                    <a:pt x="158" y="42"/>
                    <a:pt x="158" y="42"/>
                    <a:pt x="158" y="42"/>
                  </a:cubicBezTo>
                  <a:cubicBezTo>
                    <a:pt x="158" y="41"/>
                    <a:pt x="157" y="40"/>
                    <a:pt x="156" y="40"/>
                  </a:cubicBezTo>
                  <a:cubicBezTo>
                    <a:pt x="152" y="40"/>
                    <a:pt x="148" y="40"/>
                    <a:pt x="144" y="40"/>
                  </a:cubicBezTo>
                  <a:cubicBezTo>
                    <a:pt x="144" y="40"/>
                    <a:pt x="143" y="41"/>
                    <a:pt x="143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3"/>
                    <a:pt x="144" y="44"/>
                    <a:pt x="144" y="44"/>
                  </a:cubicBezTo>
                  <a:close/>
                  <a:moveTo>
                    <a:pt x="165" y="44"/>
                  </a:moveTo>
                  <a:cubicBezTo>
                    <a:pt x="169" y="44"/>
                    <a:pt x="173" y="44"/>
                    <a:pt x="177" y="44"/>
                  </a:cubicBezTo>
                  <a:cubicBezTo>
                    <a:pt x="178" y="44"/>
                    <a:pt x="179" y="43"/>
                    <a:pt x="179" y="42"/>
                  </a:cubicBezTo>
                  <a:cubicBezTo>
                    <a:pt x="179" y="42"/>
                    <a:pt x="179" y="42"/>
                    <a:pt x="179" y="42"/>
                  </a:cubicBezTo>
                  <a:cubicBezTo>
                    <a:pt x="179" y="41"/>
                    <a:pt x="178" y="40"/>
                    <a:pt x="177" y="40"/>
                  </a:cubicBezTo>
                  <a:cubicBezTo>
                    <a:pt x="173" y="40"/>
                    <a:pt x="169" y="40"/>
                    <a:pt x="165" y="40"/>
                  </a:cubicBezTo>
                  <a:cubicBezTo>
                    <a:pt x="165" y="40"/>
                    <a:pt x="164" y="41"/>
                    <a:pt x="164" y="42"/>
                  </a:cubicBezTo>
                  <a:cubicBezTo>
                    <a:pt x="164" y="42"/>
                    <a:pt x="164" y="42"/>
                    <a:pt x="164" y="42"/>
                  </a:cubicBezTo>
                  <a:cubicBezTo>
                    <a:pt x="164" y="43"/>
                    <a:pt x="165" y="44"/>
                    <a:pt x="165" y="44"/>
                  </a:cubicBezTo>
                  <a:close/>
                </a:path>
              </a:pathLst>
            </a:custGeom>
            <a:solidFill>
              <a:srgbClr val="FDD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8" name="Freeform 39"/>
            <p:cNvSpPr>
              <a:spLocks noEditPoints="1" noChangeArrowheads="1"/>
            </p:cNvSpPr>
            <p:nvPr/>
          </p:nvSpPr>
          <p:spPr bwMode="auto">
            <a:xfrm>
              <a:off x="1704689" y="5923351"/>
              <a:ext cx="2087081" cy="308095"/>
            </a:xfrm>
            <a:custGeom>
              <a:avLst/>
              <a:gdLst>
                <a:gd name="T0" fmla="*/ 30 w 221"/>
                <a:gd name="T1" fmla="*/ 44 h 44"/>
                <a:gd name="T2" fmla="*/ 32 w 221"/>
                <a:gd name="T3" fmla="*/ 42 h 44"/>
                <a:gd name="T4" fmla="*/ 19 w 221"/>
                <a:gd name="T5" fmla="*/ 40 h 44"/>
                <a:gd name="T6" fmla="*/ 17 w 221"/>
                <a:gd name="T7" fmla="*/ 42 h 44"/>
                <a:gd name="T8" fmla="*/ 196 w 221"/>
                <a:gd name="T9" fmla="*/ 43 h 44"/>
                <a:gd name="T10" fmla="*/ 198 w 221"/>
                <a:gd name="T11" fmla="*/ 36 h 44"/>
                <a:gd name="T12" fmla="*/ 195 w 221"/>
                <a:gd name="T13" fmla="*/ 37 h 44"/>
                <a:gd name="T14" fmla="*/ 186 w 221"/>
                <a:gd name="T15" fmla="*/ 40 h 44"/>
                <a:gd name="T16" fmla="*/ 185 w 221"/>
                <a:gd name="T17" fmla="*/ 42 h 44"/>
                <a:gd name="T18" fmla="*/ 194 w 221"/>
                <a:gd name="T19" fmla="*/ 44 h 44"/>
                <a:gd name="T20" fmla="*/ 217 w 221"/>
                <a:gd name="T21" fmla="*/ 1 h 44"/>
                <a:gd name="T22" fmla="*/ 212 w 221"/>
                <a:gd name="T23" fmla="*/ 13 h 44"/>
                <a:gd name="T24" fmla="*/ 214 w 221"/>
                <a:gd name="T25" fmla="*/ 13 h 44"/>
                <a:gd name="T26" fmla="*/ 219 w 221"/>
                <a:gd name="T27" fmla="*/ 0 h 44"/>
                <a:gd name="T28" fmla="*/ 217 w 221"/>
                <a:gd name="T29" fmla="*/ 1 h 44"/>
                <a:gd name="T30" fmla="*/ 200 w 221"/>
                <a:gd name="T31" fmla="*/ 29 h 44"/>
                <a:gd name="T32" fmla="*/ 201 w 221"/>
                <a:gd name="T33" fmla="*/ 31 h 44"/>
                <a:gd name="T34" fmla="*/ 209 w 221"/>
                <a:gd name="T35" fmla="*/ 21 h 44"/>
                <a:gd name="T36" fmla="*/ 209 w 221"/>
                <a:gd name="T37" fmla="*/ 18 h 44"/>
                <a:gd name="T38" fmla="*/ 0 w 221"/>
                <a:gd name="T39" fmla="*/ 40 h 44"/>
                <a:gd name="T40" fmla="*/ 8 w 221"/>
                <a:gd name="T41" fmla="*/ 44 h 44"/>
                <a:gd name="T42" fmla="*/ 10 w 221"/>
                <a:gd name="T43" fmla="*/ 42 h 44"/>
                <a:gd name="T44" fmla="*/ 0 w 221"/>
                <a:gd name="T45" fmla="*/ 40 h 44"/>
                <a:gd name="T46" fmla="*/ 51 w 221"/>
                <a:gd name="T47" fmla="*/ 44 h 44"/>
                <a:gd name="T48" fmla="*/ 53 w 221"/>
                <a:gd name="T49" fmla="*/ 42 h 44"/>
                <a:gd name="T50" fmla="*/ 40 w 221"/>
                <a:gd name="T51" fmla="*/ 40 h 44"/>
                <a:gd name="T52" fmla="*/ 38 w 221"/>
                <a:gd name="T53" fmla="*/ 42 h 44"/>
                <a:gd name="T54" fmla="*/ 60 w 221"/>
                <a:gd name="T55" fmla="*/ 44 h 44"/>
                <a:gd name="T56" fmla="*/ 74 w 221"/>
                <a:gd name="T57" fmla="*/ 42 h 44"/>
                <a:gd name="T58" fmla="*/ 72 w 221"/>
                <a:gd name="T59" fmla="*/ 40 h 44"/>
                <a:gd name="T60" fmla="*/ 59 w 221"/>
                <a:gd name="T61" fmla="*/ 42 h 44"/>
                <a:gd name="T62" fmla="*/ 60 w 221"/>
                <a:gd name="T63" fmla="*/ 44 h 44"/>
                <a:gd name="T64" fmla="*/ 93 w 221"/>
                <a:gd name="T65" fmla="*/ 44 h 44"/>
                <a:gd name="T66" fmla="*/ 95 w 221"/>
                <a:gd name="T67" fmla="*/ 42 h 44"/>
                <a:gd name="T68" fmla="*/ 81 w 221"/>
                <a:gd name="T69" fmla="*/ 40 h 44"/>
                <a:gd name="T70" fmla="*/ 80 w 221"/>
                <a:gd name="T71" fmla="*/ 42 h 44"/>
                <a:gd name="T72" fmla="*/ 102 w 221"/>
                <a:gd name="T73" fmla="*/ 44 h 44"/>
                <a:gd name="T74" fmla="*/ 116 w 221"/>
                <a:gd name="T75" fmla="*/ 42 h 44"/>
                <a:gd name="T76" fmla="*/ 114 w 221"/>
                <a:gd name="T77" fmla="*/ 40 h 44"/>
                <a:gd name="T78" fmla="*/ 101 w 221"/>
                <a:gd name="T79" fmla="*/ 42 h 44"/>
                <a:gd name="T80" fmla="*/ 102 w 221"/>
                <a:gd name="T81" fmla="*/ 44 h 44"/>
                <a:gd name="T82" fmla="*/ 135 w 221"/>
                <a:gd name="T83" fmla="*/ 44 h 44"/>
                <a:gd name="T84" fmla="*/ 137 w 221"/>
                <a:gd name="T85" fmla="*/ 42 h 44"/>
                <a:gd name="T86" fmla="*/ 123 w 221"/>
                <a:gd name="T87" fmla="*/ 40 h 44"/>
                <a:gd name="T88" fmla="*/ 122 w 221"/>
                <a:gd name="T89" fmla="*/ 42 h 44"/>
                <a:gd name="T90" fmla="*/ 144 w 221"/>
                <a:gd name="T91" fmla="*/ 44 h 44"/>
                <a:gd name="T92" fmla="*/ 158 w 221"/>
                <a:gd name="T93" fmla="*/ 42 h 44"/>
                <a:gd name="T94" fmla="*/ 156 w 221"/>
                <a:gd name="T95" fmla="*/ 40 h 44"/>
                <a:gd name="T96" fmla="*/ 143 w 221"/>
                <a:gd name="T97" fmla="*/ 42 h 44"/>
                <a:gd name="T98" fmla="*/ 144 w 221"/>
                <a:gd name="T99" fmla="*/ 44 h 44"/>
                <a:gd name="T100" fmla="*/ 177 w 221"/>
                <a:gd name="T101" fmla="*/ 44 h 44"/>
                <a:gd name="T102" fmla="*/ 179 w 221"/>
                <a:gd name="T103" fmla="*/ 42 h 44"/>
                <a:gd name="T104" fmla="*/ 165 w 221"/>
                <a:gd name="T105" fmla="*/ 40 h 44"/>
                <a:gd name="T106" fmla="*/ 164 w 221"/>
                <a:gd name="T107" fmla="*/ 42 h 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1"/>
                <a:gd name="T163" fmla="*/ 0 h 44"/>
                <a:gd name="T164" fmla="*/ 221 w 221"/>
                <a:gd name="T165" fmla="*/ 44 h 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1" h="44">
                  <a:moveTo>
                    <a:pt x="19" y="44"/>
                  </a:moveTo>
                  <a:cubicBezTo>
                    <a:pt x="22" y="44"/>
                    <a:pt x="26" y="44"/>
                    <a:pt x="30" y="44"/>
                  </a:cubicBezTo>
                  <a:cubicBezTo>
                    <a:pt x="31" y="44"/>
                    <a:pt x="32" y="43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1"/>
                    <a:pt x="31" y="40"/>
                    <a:pt x="30" y="40"/>
                  </a:cubicBezTo>
                  <a:cubicBezTo>
                    <a:pt x="26" y="40"/>
                    <a:pt x="22" y="40"/>
                    <a:pt x="19" y="40"/>
                  </a:cubicBezTo>
                  <a:cubicBezTo>
                    <a:pt x="18" y="40"/>
                    <a:pt x="17" y="41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3"/>
                    <a:pt x="18" y="44"/>
                    <a:pt x="19" y="44"/>
                  </a:cubicBezTo>
                  <a:close/>
                  <a:moveTo>
                    <a:pt x="196" y="43"/>
                  </a:moveTo>
                  <a:cubicBezTo>
                    <a:pt x="196" y="41"/>
                    <a:pt x="197" y="40"/>
                    <a:pt x="198" y="39"/>
                  </a:cubicBezTo>
                  <a:cubicBezTo>
                    <a:pt x="199" y="38"/>
                    <a:pt x="198" y="37"/>
                    <a:pt x="198" y="36"/>
                  </a:cubicBezTo>
                  <a:cubicBezTo>
                    <a:pt x="198" y="36"/>
                    <a:pt x="198" y="36"/>
                    <a:pt x="198" y="36"/>
                  </a:cubicBezTo>
                  <a:cubicBezTo>
                    <a:pt x="197" y="36"/>
                    <a:pt x="196" y="36"/>
                    <a:pt x="195" y="37"/>
                  </a:cubicBezTo>
                  <a:cubicBezTo>
                    <a:pt x="195" y="38"/>
                    <a:pt x="194" y="39"/>
                    <a:pt x="193" y="40"/>
                  </a:cubicBezTo>
                  <a:cubicBezTo>
                    <a:pt x="190" y="40"/>
                    <a:pt x="190" y="40"/>
                    <a:pt x="186" y="40"/>
                  </a:cubicBezTo>
                  <a:cubicBezTo>
                    <a:pt x="186" y="40"/>
                    <a:pt x="185" y="41"/>
                    <a:pt x="185" y="42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5" y="43"/>
                    <a:pt x="186" y="44"/>
                    <a:pt x="186" y="44"/>
                  </a:cubicBezTo>
                  <a:cubicBezTo>
                    <a:pt x="194" y="44"/>
                    <a:pt x="194" y="44"/>
                    <a:pt x="194" y="44"/>
                  </a:cubicBezTo>
                  <a:cubicBezTo>
                    <a:pt x="195" y="44"/>
                    <a:pt x="195" y="43"/>
                    <a:pt x="196" y="43"/>
                  </a:cubicBezTo>
                  <a:close/>
                  <a:moveTo>
                    <a:pt x="217" y="1"/>
                  </a:moveTo>
                  <a:cubicBezTo>
                    <a:pt x="215" y="4"/>
                    <a:pt x="213" y="8"/>
                    <a:pt x="211" y="11"/>
                  </a:cubicBezTo>
                  <a:cubicBezTo>
                    <a:pt x="211" y="12"/>
                    <a:pt x="211" y="13"/>
                    <a:pt x="212" y="13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2" y="14"/>
                    <a:pt x="213" y="14"/>
                    <a:pt x="214" y="13"/>
                  </a:cubicBezTo>
                  <a:cubicBezTo>
                    <a:pt x="216" y="9"/>
                    <a:pt x="218" y="6"/>
                    <a:pt x="220" y="3"/>
                  </a:cubicBezTo>
                  <a:cubicBezTo>
                    <a:pt x="221" y="2"/>
                    <a:pt x="220" y="1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8" y="0"/>
                    <a:pt x="217" y="1"/>
                  </a:cubicBezTo>
                  <a:close/>
                  <a:moveTo>
                    <a:pt x="206" y="19"/>
                  </a:moveTo>
                  <a:cubicBezTo>
                    <a:pt x="204" y="22"/>
                    <a:pt x="202" y="26"/>
                    <a:pt x="200" y="29"/>
                  </a:cubicBezTo>
                  <a:cubicBezTo>
                    <a:pt x="200" y="30"/>
                    <a:pt x="200" y="31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2"/>
                    <a:pt x="203" y="31"/>
                    <a:pt x="203" y="31"/>
                  </a:cubicBezTo>
                  <a:cubicBezTo>
                    <a:pt x="205" y="27"/>
                    <a:pt x="207" y="24"/>
                    <a:pt x="209" y="21"/>
                  </a:cubicBezTo>
                  <a:cubicBezTo>
                    <a:pt x="210" y="20"/>
                    <a:pt x="209" y="19"/>
                    <a:pt x="209" y="18"/>
                  </a:cubicBezTo>
                  <a:cubicBezTo>
                    <a:pt x="209" y="18"/>
                    <a:pt x="209" y="18"/>
                    <a:pt x="209" y="18"/>
                  </a:cubicBezTo>
                  <a:cubicBezTo>
                    <a:pt x="208" y="18"/>
                    <a:pt x="207" y="18"/>
                    <a:pt x="206" y="19"/>
                  </a:cubicBezTo>
                  <a:close/>
                  <a:moveTo>
                    <a:pt x="0" y="4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10" y="43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1"/>
                    <a:pt x="9" y="40"/>
                    <a:pt x="8" y="40"/>
                  </a:cubicBezTo>
                  <a:cubicBezTo>
                    <a:pt x="0" y="40"/>
                    <a:pt x="0" y="40"/>
                    <a:pt x="0" y="40"/>
                  </a:cubicBezTo>
                  <a:close/>
                  <a:moveTo>
                    <a:pt x="40" y="44"/>
                  </a:moveTo>
                  <a:cubicBezTo>
                    <a:pt x="43" y="44"/>
                    <a:pt x="47" y="44"/>
                    <a:pt x="51" y="44"/>
                  </a:cubicBezTo>
                  <a:cubicBezTo>
                    <a:pt x="52" y="44"/>
                    <a:pt x="53" y="43"/>
                    <a:pt x="53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41"/>
                    <a:pt x="52" y="40"/>
                    <a:pt x="51" y="40"/>
                  </a:cubicBezTo>
                  <a:cubicBezTo>
                    <a:pt x="47" y="40"/>
                    <a:pt x="43" y="40"/>
                    <a:pt x="40" y="40"/>
                  </a:cubicBezTo>
                  <a:cubicBezTo>
                    <a:pt x="39" y="40"/>
                    <a:pt x="38" y="41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3"/>
                    <a:pt x="39" y="44"/>
                    <a:pt x="40" y="44"/>
                  </a:cubicBezTo>
                  <a:close/>
                  <a:moveTo>
                    <a:pt x="60" y="44"/>
                  </a:moveTo>
                  <a:cubicBezTo>
                    <a:pt x="64" y="44"/>
                    <a:pt x="68" y="44"/>
                    <a:pt x="72" y="44"/>
                  </a:cubicBezTo>
                  <a:cubicBezTo>
                    <a:pt x="73" y="44"/>
                    <a:pt x="74" y="43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3" y="40"/>
                    <a:pt x="72" y="40"/>
                  </a:cubicBezTo>
                  <a:cubicBezTo>
                    <a:pt x="68" y="40"/>
                    <a:pt x="64" y="40"/>
                    <a:pt x="60" y="40"/>
                  </a:cubicBezTo>
                  <a:cubicBezTo>
                    <a:pt x="60" y="40"/>
                    <a:pt x="59" y="41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3"/>
                    <a:pt x="60" y="44"/>
                    <a:pt x="60" y="44"/>
                  </a:cubicBezTo>
                  <a:close/>
                  <a:moveTo>
                    <a:pt x="81" y="44"/>
                  </a:moveTo>
                  <a:cubicBezTo>
                    <a:pt x="85" y="44"/>
                    <a:pt x="89" y="44"/>
                    <a:pt x="93" y="44"/>
                  </a:cubicBezTo>
                  <a:cubicBezTo>
                    <a:pt x="94" y="44"/>
                    <a:pt x="95" y="43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94" y="40"/>
                    <a:pt x="93" y="40"/>
                  </a:cubicBezTo>
                  <a:cubicBezTo>
                    <a:pt x="89" y="40"/>
                    <a:pt x="85" y="40"/>
                    <a:pt x="81" y="40"/>
                  </a:cubicBezTo>
                  <a:cubicBezTo>
                    <a:pt x="81" y="40"/>
                    <a:pt x="80" y="41"/>
                    <a:pt x="80" y="42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0" y="43"/>
                    <a:pt x="81" y="44"/>
                    <a:pt x="81" y="44"/>
                  </a:cubicBezTo>
                  <a:close/>
                  <a:moveTo>
                    <a:pt x="102" y="44"/>
                  </a:moveTo>
                  <a:cubicBezTo>
                    <a:pt x="106" y="44"/>
                    <a:pt x="110" y="44"/>
                    <a:pt x="114" y="44"/>
                  </a:cubicBezTo>
                  <a:cubicBezTo>
                    <a:pt x="115" y="44"/>
                    <a:pt x="116" y="43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1"/>
                    <a:pt x="115" y="40"/>
                    <a:pt x="114" y="40"/>
                  </a:cubicBezTo>
                  <a:cubicBezTo>
                    <a:pt x="110" y="40"/>
                    <a:pt x="106" y="40"/>
                    <a:pt x="102" y="40"/>
                  </a:cubicBezTo>
                  <a:cubicBezTo>
                    <a:pt x="102" y="40"/>
                    <a:pt x="101" y="41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3"/>
                    <a:pt x="102" y="44"/>
                    <a:pt x="102" y="44"/>
                  </a:cubicBezTo>
                  <a:close/>
                  <a:moveTo>
                    <a:pt x="123" y="44"/>
                  </a:moveTo>
                  <a:cubicBezTo>
                    <a:pt x="127" y="44"/>
                    <a:pt x="131" y="44"/>
                    <a:pt x="135" y="44"/>
                  </a:cubicBezTo>
                  <a:cubicBezTo>
                    <a:pt x="136" y="44"/>
                    <a:pt x="137" y="43"/>
                    <a:pt x="137" y="42"/>
                  </a:cubicBezTo>
                  <a:cubicBezTo>
                    <a:pt x="137" y="42"/>
                    <a:pt x="137" y="42"/>
                    <a:pt x="137" y="42"/>
                  </a:cubicBezTo>
                  <a:cubicBezTo>
                    <a:pt x="137" y="41"/>
                    <a:pt x="136" y="40"/>
                    <a:pt x="135" y="40"/>
                  </a:cubicBezTo>
                  <a:cubicBezTo>
                    <a:pt x="131" y="40"/>
                    <a:pt x="127" y="40"/>
                    <a:pt x="123" y="40"/>
                  </a:cubicBezTo>
                  <a:cubicBezTo>
                    <a:pt x="123" y="40"/>
                    <a:pt x="122" y="41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3"/>
                    <a:pt x="123" y="44"/>
                    <a:pt x="123" y="44"/>
                  </a:cubicBezTo>
                  <a:close/>
                  <a:moveTo>
                    <a:pt x="144" y="44"/>
                  </a:moveTo>
                  <a:cubicBezTo>
                    <a:pt x="148" y="44"/>
                    <a:pt x="152" y="44"/>
                    <a:pt x="156" y="44"/>
                  </a:cubicBezTo>
                  <a:cubicBezTo>
                    <a:pt x="157" y="44"/>
                    <a:pt x="158" y="43"/>
                    <a:pt x="158" y="42"/>
                  </a:cubicBezTo>
                  <a:cubicBezTo>
                    <a:pt x="158" y="42"/>
                    <a:pt x="158" y="42"/>
                    <a:pt x="158" y="42"/>
                  </a:cubicBezTo>
                  <a:cubicBezTo>
                    <a:pt x="158" y="41"/>
                    <a:pt x="157" y="40"/>
                    <a:pt x="156" y="40"/>
                  </a:cubicBezTo>
                  <a:cubicBezTo>
                    <a:pt x="152" y="40"/>
                    <a:pt x="148" y="40"/>
                    <a:pt x="144" y="40"/>
                  </a:cubicBezTo>
                  <a:cubicBezTo>
                    <a:pt x="144" y="40"/>
                    <a:pt x="143" y="41"/>
                    <a:pt x="143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3"/>
                    <a:pt x="144" y="44"/>
                    <a:pt x="144" y="44"/>
                  </a:cubicBezTo>
                  <a:close/>
                  <a:moveTo>
                    <a:pt x="165" y="44"/>
                  </a:moveTo>
                  <a:cubicBezTo>
                    <a:pt x="169" y="44"/>
                    <a:pt x="173" y="44"/>
                    <a:pt x="177" y="44"/>
                  </a:cubicBezTo>
                  <a:cubicBezTo>
                    <a:pt x="178" y="44"/>
                    <a:pt x="179" y="43"/>
                    <a:pt x="179" y="42"/>
                  </a:cubicBezTo>
                  <a:cubicBezTo>
                    <a:pt x="179" y="42"/>
                    <a:pt x="179" y="42"/>
                    <a:pt x="179" y="42"/>
                  </a:cubicBezTo>
                  <a:cubicBezTo>
                    <a:pt x="179" y="41"/>
                    <a:pt x="178" y="40"/>
                    <a:pt x="177" y="40"/>
                  </a:cubicBezTo>
                  <a:cubicBezTo>
                    <a:pt x="173" y="40"/>
                    <a:pt x="169" y="40"/>
                    <a:pt x="165" y="40"/>
                  </a:cubicBezTo>
                  <a:cubicBezTo>
                    <a:pt x="165" y="40"/>
                    <a:pt x="164" y="41"/>
                    <a:pt x="164" y="42"/>
                  </a:cubicBezTo>
                  <a:cubicBezTo>
                    <a:pt x="164" y="42"/>
                    <a:pt x="164" y="42"/>
                    <a:pt x="164" y="42"/>
                  </a:cubicBezTo>
                  <a:cubicBezTo>
                    <a:pt x="164" y="43"/>
                    <a:pt x="165" y="44"/>
                    <a:pt x="165" y="44"/>
                  </a:cubicBezTo>
                  <a:close/>
                </a:path>
              </a:pathLst>
            </a:custGeom>
            <a:solidFill>
              <a:srgbClr val="82C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89" name="Freeform 40"/>
            <p:cNvSpPr>
              <a:spLocks noEditPoints="1" noChangeArrowheads="1"/>
            </p:cNvSpPr>
            <p:nvPr/>
          </p:nvSpPr>
          <p:spPr bwMode="auto">
            <a:xfrm>
              <a:off x="1704689" y="4155155"/>
              <a:ext cx="2113653" cy="364356"/>
            </a:xfrm>
            <a:custGeom>
              <a:avLst/>
              <a:gdLst>
                <a:gd name="T0" fmla="*/ 30 w 225"/>
                <a:gd name="T1" fmla="*/ 0 h 52"/>
                <a:gd name="T2" fmla="*/ 32 w 225"/>
                <a:gd name="T3" fmla="*/ 2 h 52"/>
                <a:gd name="T4" fmla="*/ 19 w 225"/>
                <a:gd name="T5" fmla="*/ 4 h 52"/>
                <a:gd name="T6" fmla="*/ 17 w 225"/>
                <a:gd name="T7" fmla="*/ 2 h 52"/>
                <a:gd name="T8" fmla="*/ 224 w 225"/>
                <a:gd name="T9" fmla="*/ 49 h 52"/>
                <a:gd name="T10" fmla="*/ 225 w 225"/>
                <a:gd name="T11" fmla="*/ 50 h 52"/>
                <a:gd name="T12" fmla="*/ 224 w 225"/>
                <a:gd name="T13" fmla="*/ 52 h 52"/>
                <a:gd name="T14" fmla="*/ 222 w 225"/>
                <a:gd name="T15" fmla="*/ 51 h 52"/>
                <a:gd name="T16" fmla="*/ 224 w 225"/>
                <a:gd name="T17" fmla="*/ 49 h 52"/>
                <a:gd name="T18" fmla="*/ 198 w 225"/>
                <a:gd name="T19" fmla="*/ 6 h 52"/>
                <a:gd name="T20" fmla="*/ 198 w 225"/>
                <a:gd name="T21" fmla="*/ 8 h 52"/>
                <a:gd name="T22" fmla="*/ 193 w 225"/>
                <a:gd name="T23" fmla="*/ 4 h 52"/>
                <a:gd name="T24" fmla="*/ 185 w 225"/>
                <a:gd name="T25" fmla="*/ 2 h 52"/>
                <a:gd name="T26" fmla="*/ 186 w 225"/>
                <a:gd name="T27" fmla="*/ 0 h 52"/>
                <a:gd name="T28" fmla="*/ 196 w 225"/>
                <a:gd name="T29" fmla="*/ 1 h 52"/>
                <a:gd name="T30" fmla="*/ 211 w 225"/>
                <a:gd name="T31" fmla="*/ 33 h 52"/>
                <a:gd name="T32" fmla="*/ 212 w 225"/>
                <a:gd name="T33" fmla="*/ 31 h 52"/>
                <a:gd name="T34" fmla="*/ 220 w 225"/>
                <a:gd name="T35" fmla="*/ 41 h 52"/>
                <a:gd name="T36" fmla="*/ 219 w 225"/>
                <a:gd name="T37" fmla="*/ 44 h 52"/>
                <a:gd name="T38" fmla="*/ 206 w 225"/>
                <a:gd name="T39" fmla="*/ 25 h 52"/>
                <a:gd name="T40" fmla="*/ 201 w 225"/>
                <a:gd name="T41" fmla="*/ 13 h 52"/>
                <a:gd name="T42" fmla="*/ 203 w 225"/>
                <a:gd name="T43" fmla="*/ 14 h 52"/>
                <a:gd name="T44" fmla="*/ 209 w 225"/>
                <a:gd name="T45" fmla="*/ 26 h 52"/>
                <a:gd name="T46" fmla="*/ 206 w 225"/>
                <a:gd name="T47" fmla="*/ 25 h 52"/>
                <a:gd name="T48" fmla="*/ 0 w 225"/>
                <a:gd name="T49" fmla="*/ 0 h 52"/>
                <a:gd name="T50" fmla="*/ 10 w 225"/>
                <a:gd name="T51" fmla="*/ 2 h 52"/>
                <a:gd name="T52" fmla="*/ 8 w 225"/>
                <a:gd name="T53" fmla="*/ 4 h 52"/>
                <a:gd name="T54" fmla="*/ 40 w 225"/>
                <a:gd name="T55" fmla="*/ 0 h 52"/>
                <a:gd name="T56" fmla="*/ 53 w 225"/>
                <a:gd name="T57" fmla="*/ 2 h 52"/>
                <a:gd name="T58" fmla="*/ 51 w 225"/>
                <a:gd name="T59" fmla="*/ 4 h 52"/>
                <a:gd name="T60" fmla="*/ 38 w 225"/>
                <a:gd name="T61" fmla="*/ 2 h 52"/>
                <a:gd name="T62" fmla="*/ 40 w 225"/>
                <a:gd name="T63" fmla="*/ 0 h 52"/>
                <a:gd name="T64" fmla="*/ 72 w 225"/>
                <a:gd name="T65" fmla="*/ 0 h 52"/>
                <a:gd name="T66" fmla="*/ 74 w 225"/>
                <a:gd name="T67" fmla="*/ 2 h 52"/>
                <a:gd name="T68" fmla="*/ 60 w 225"/>
                <a:gd name="T69" fmla="*/ 4 h 52"/>
                <a:gd name="T70" fmla="*/ 59 w 225"/>
                <a:gd name="T71" fmla="*/ 2 h 52"/>
                <a:gd name="T72" fmla="*/ 81 w 225"/>
                <a:gd name="T73" fmla="*/ 0 h 52"/>
                <a:gd name="T74" fmla="*/ 95 w 225"/>
                <a:gd name="T75" fmla="*/ 2 h 52"/>
                <a:gd name="T76" fmla="*/ 93 w 225"/>
                <a:gd name="T77" fmla="*/ 4 h 52"/>
                <a:gd name="T78" fmla="*/ 80 w 225"/>
                <a:gd name="T79" fmla="*/ 2 h 52"/>
                <a:gd name="T80" fmla="*/ 81 w 225"/>
                <a:gd name="T81" fmla="*/ 0 h 52"/>
                <a:gd name="T82" fmla="*/ 114 w 225"/>
                <a:gd name="T83" fmla="*/ 0 h 52"/>
                <a:gd name="T84" fmla="*/ 116 w 225"/>
                <a:gd name="T85" fmla="*/ 2 h 52"/>
                <a:gd name="T86" fmla="*/ 102 w 225"/>
                <a:gd name="T87" fmla="*/ 4 h 52"/>
                <a:gd name="T88" fmla="*/ 101 w 225"/>
                <a:gd name="T89" fmla="*/ 2 h 52"/>
                <a:gd name="T90" fmla="*/ 123 w 225"/>
                <a:gd name="T91" fmla="*/ 0 h 52"/>
                <a:gd name="T92" fmla="*/ 137 w 225"/>
                <a:gd name="T93" fmla="*/ 2 h 52"/>
                <a:gd name="T94" fmla="*/ 135 w 225"/>
                <a:gd name="T95" fmla="*/ 4 h 52"/>
                <a:gd name="T96" fmla="*/ 122 w 225"/>
                <a:gd name="T97" fmla="*/ 2 h 52"/>
                <a:gd name="T98" fmla="*/ 123 w 225"/>
                <a:gd name="T99" fmla="*/ 0 h 52"/>
                <a:gd name="T100" fmla="*/ 156 w 225"/>
                <a:gd name="T101" fmla="*/ 0 h 52"/>
                <a:gd name="T102" fmla="*/ 158 w 225"/>
                <a:gd name="T103" fmla="*/ 2 h 52"/>
                <a:gd name="T104" fmla="*/ 144 w 225"/>
                <a:gd name="T105" fmla="*/ 4 h 52"/>
                <a:gd name="T106" fmla="*/ 143 w 225"/>
                <a:gd name="T107" fmla="*/ 2 h 52"/>
                <a:gd name="T108" fmla="*/ 165 w 225"/>
                <a:gd name="T109" fmla="*/ 0 h 52"/>
                <a:gd name="T110" fmla="*/ 179 w 225"/>
                <a:gd name="T111" fmla="*/ 2 h 52"/>
                <a:gd name="T112" fmla="*/ 177 w 225"/>
                <a:gd name="T113" fmla="*/ 4 h 52"/>
                <a:gd name="T114" fmla="*/ 164 w 225"/>
                <a:gd name="T115" fmla="*/ 2 h 52"/>
                <a:gd name="T116" fmla="*/ 165 w 225"/>
                <a:gd name="T117" fmla="*/ 0 h 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5"/>
                <a:gd name="T178" fmla="*/ 0 h 52"/>
                <a:gd name="T179" fmla="*/ 225 w 225"/>
                <a:gd name="T180" fmla="*/ 52 h 5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5" h="52">
                  <a:moveTo>
                    <a:pt x="19" y="0"/>
                  </a:moveTo>
                  <a:cubicBezTo>
                    <a:pt x="22" y="0"/>
                    <a:pt x="26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3"/>
                    <a:pt x="31" y="4"/>
                    <a:pt x="30" y="4"/>
                  </a:cubicBezTo>
                  <a:cubicBezTo>
                    <a:pt x="26" y="4"/>
                    <a:pt x="22" y="4"/>
                    <a:pt x="19" y="4"/>
                  </a:cubicBezTo>
                  <a:cubicBezTo>
                    <a:pt x="18" y="4"/>
                    <a:pt x="17" y="3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1"/>
                    <a:pt x="18" y="0"/>
                    <a:pt x="19" y="0"/>
                  </a:cubicBezTo>
                  <a:close/>
                  <a:moveTo>
                    <a:pt x="224" y="49"/>
                  </a:moveTo>
                  <a:cubicBezTo>
                    <a:pt x="224" y="49"/>
                    <a:pt x="224" y="49"/>
                    <a:pt x="224" y="49"/>
                  </a:cubicBezTo>
                  <a:cubicBezTo>
                    <a:pt x="225" y="49"/>
                    <a:pt x="225" y="49"/>
                    <a:pt x="225" y="50"/>
                  </a:cubicBezTo>
                  <a:cubicBezTo>
                    <a:pt x="225" y="51"/>
                    <a:pt x="225" y="51"/>
                    <a:pt x="225" y="51"/>
                  </a:cubicBezTo>
                  <a:cubicBezTo>
                    <a:pt x="225" y="52"/>
                    <a:pt x="225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3" y="52"/>
                    <a:pt x="222" y="52"/>
                    <a:pt x="222" y="51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49"/>
                    <a:pt x="223" y="49"/>
                    <a:pt x="224" y="49"/>
                  </a:cubicBezTo>
                  <a:close/>
                  <a:moveTo>
                    <a:pt x="196" y="1"/>
                  </a:moveTo>
                  <a:cubicBezTo>
                    <a:pt x="196" y="3"/>
                    <a:pt x="197" y="4"/>
                    <a:pt x="198" y="6"/>
                  </a:cubicBezTo>
                  <a:cubicBezTo>
                    <a:pt x="199" y="6"/>
                    <a:pt x="198" y="7"/>
                    <a:pt x="198" y="8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7" y="8"/>
                    <a:pt x="196" y="8"/>
                    <a:pt x="195" y="7"/>
                  </a:cubicBezTo>
                  <a:cubicBezTo>
                    <a:pt x="195" y="6"/>
                    <a:pt x="194" y="5"/>
                    <a:pt x="193" y="4"/>
                  </a:cubicBezTo>
                  <a:cubicBezTo>
                    <a:pt x="190" y="4"/>
                    <a:pt x="190" y="4"/>
                    <a:pt x="186" y="4"/>
                  </a:cubicBezTo>
                  <a:cubicBezTo>
                    <a:pt x="186" y="4"/>
                    <a:pt x="185" y="3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cubicBezTo>
                    <a:pt x="185" y="1"/>
                    <a:pt x="186" y="0"/>
                    <a:pt x="186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5" y="0"/>
                    <a:pt x="195" y="1"/>
                    <a:pt x="196" y="1"/>
                  </a:cubicBezTo>
                  <a:close/>
                  <a:moveTo>
                    <a:pt x="217" y="43"/>
                  </a:moveTo>
                  <a:cubicBezTo>
                    <a:pt x="215" y="40"/>
                    <a:pt x="213" y="37"/>
                    <a:pt x="211" y="33"/>
                  </a:cubicBezTo>
                  <a:cubicBezTo>
                    <a:pt x="211" y="32"/>
                    <a:pt x="211" y="31"/>
                    <a:pt x="212" y="31"/>
                  </a:cubicBezTo>
                  <a:cubicBezTo>
                    <a:pt x="212" y="31"/>
                    <a:pt x="212" y="31"/>
                    <a:pt x="212" y="31"/>
                  </a:cubicBezTo>
                  <a:cubicBezTo>
                    <a:pt x="212" y="30"/>
                    <a:pt x="213" y="31"/>
                    <a:pt x="214" y="31"/>
                  </a:cubicBezTo>
                  <a:cubicBezTo>
                    <a:pt x="216" y="35"/>
                    <a:pt x="218" y="38"/>
                    <a:pt x="220" y="41"/>
                  </a:cubicBezTo>
                  <a:cubicBezTo>
                    <a:pt x="221" y="42"/>
                    <a:pt x="220" y="43"/>
                    <a:pt x="219" y="44"/>
                  </a:cubicBezTo>
                  <a:cubicBezTo>
                    <a:pt x="219" y="44"/>
                    <a:pt x="219" y="44"/>
                    <a:pt x="219" y="44"/>
                  </a:cubicBezTo>
                  <a:cubicBezTo>
                    <a:pt x="219" y="44"/>
                    <a:pt x="218" y="44"/>
                    <a:pt x="217" y="43"/>
                  </a:cubicBezTo>
                  <a:close/>
                  <a:moveTo>
                    <a:pt x="206" y="25"/>
                  </a:moveTo>
                  <a:cubicBezTo>
                    <a:pt x="204" y="22"/>
                    <a:pt x="202" y="19"/>
                    <a:pt x="200" y="15"/>
                  </a:cubicBezTo>
                  <a:cubicBezTo>
                    <a:pt x="200" y="14"/>
                    <a:pt x="200" y="13"/>
                    <a:pt x="201" y="13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12"/>
                    <a:pt x="203" y="13"/>
                    <a:pt x="203" y="14"/>
                  </a:cubicBezTo>
                  <a:cubicBezTo>
                    <a:pt x="205" y="17"/>
                    <a:pt x="207" y="20"/>
                    <a:pt x="209" y="24"/>
                  </a:cubicBezTo>
                  <a:cubicBezTo>
                    <a:pt x="210" y="24"/>
                    <a:pt x="209" y="25"/>
                    <a:pt x="209" y="26"/>
                  </a:cubicBezTo>
                  <a:cubicBezTo>
                    <a:pt x="209" y="26"/>
                    <a:pt x="209" y="26"/>
                    <a:pt x="209" y="26"/>
                  </a:cubicBezTo>
                  <a:cubicBezTo>
                    <a:pt x="208" y="26"/>
                    <a:pt x="207" y="26"/>
                    <a:pt x="206" y="25"/>
                  </a:cubicBezTo>
                  <a:close/>
                  <a:moveTo>
                    <a:pt x="0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9" y="4"/>
                    <a:pt x="8" y="4"/>
                  </a:cubicBezTo>
                  <a:cubicBezTo>
                    <a:pt x="0" y="4"/>
                    <a:pt x="0" y="4"/>
                    <a:pt x="0" y="4"/>
                  </a:cubicBezTo>
                  <a:close/>
                  <a:moveTo>
                    <a:pt x="40" y="0"/>
                  </a:moveTo>
                  <a:cubicBezTo>
                    <a:pt x="43" y="0"/>
                    <a:pt x="47" y="0"/>
                    <a:pt x="51" y="0"/>
                  </a:cubicBezTo>
                  <a:cubicBezTo>
                    <a:pt x="52" y="0"/>
                    <a:pt x="53" y="1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3"/>
                    <a:pt x="52" y="4"/>
                    <a:pt x="51" y="4"/>
                  </a:cubicBezTo>
                  <a:cubicBezTo>
                    <a:pt x="47" y="4"/>
                    <a:pt x="43" y="4"/>
                    <a:pt x="40" y="4"/>
                  </a:cubicBezTo>
                  <a:cubicBezTo>
                    <a:pt x="39" y="4"/>
                    <a:pt x="38" y="3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1"/>
                    <a:pt x="39" y="0"/>
                    <a:pt x="40" y="0"/>
                  </a:cubicBezTo>
                  <a:close/>
                  <a:moveTo>
                    <a:pt x="60" y="0"/>
                  </a:moveTo>
                  <a:cubicBezTo>
                    <a:pt x="64" y="0"/>
                    <a:pt x="68" y="0"/>
                    <a:pt x="72" y="0"/>
                  </a:cubicBezTo>
                  <a:cubicBezTo>
                    <a:pt x="73" y="0"/>
                    <a:pt x="74" y="1"/>
                    <a:pt x="74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4" y="3"/>
                    <a:pt x="73" y="4"/>
                    <a:pt x="72" y="4"/>
                  </a:cubicBezTo>
                  <a:cubicBezTo>
                    <a:pt x="68" y="4"/>
                    <a:pt x="64" y="4"/>
                    <a:pt x="60" y="4"/>
                  </a:cubicBezTo>
                  <a:cubicBezTo>
                    <a:pt x="60" y="4"/>
                    <a:pt x="59" y="3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1"/>
                    <a:pt x="60" y="0"/>
                    <a:pt x="60" y="0"/>
                  </a:cubicBezTo>
                  <a:close/>
                  <a:moveTo>
                    <a:pt x="81" y="0"/>
                  </a:moveTo>
                  <a:cubicBezTo>
                    <a:pt x="85" y="0"/>
                    <a:pt x="89" y="0"/>
                    <a:pt x="93" y="0"/>
                  </a:cubicBezTo>
                  <a:cubicBezTo>
                    <a:pt x="94" y="0"/>
                    <a:pt x="95" y="1"/>
                    <a:pt x="95" y="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3"/>
                    <a:pt x="94" y="4"/>
                    <a:pt x="93" y="4"/>
                  </a:cubicBezTo>
                  <a:cubicBezTo>
                    <a:pt x="89" y="4"/>
                    <a:pt x="85" y="4"/>
                    <a:pt x="81" y="4"/>
                  </a:cubicBezTo>
                  <a:cubicBezTo>
                    <a:pt x="81" y="4"/>
                    <a:pt x="80" y="3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1"/>
                    <a:pt x="81" y="0"/>
                    <a:pt x="81" y="0"/>
                  </a:cubicBezTo>
                  <a:close/>
                  <a:moveTo>
                    <a:pt x="102" y="0"/>
                  </a:moveTo>
                  <a:cubicBezTo>
                    <a:pt x="106" y="0"/>
                    <a:pt x="110" y="0"/>
                    <a:pt x="114" y="0"/>
                  </a:cubicBezTo>
                  <a:cubicBezTo>
                    <a:pt x="115" y="0"/>
                    <a:pt x="116" y="1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3"/>
                    <a:pt x="115" y="4"/>
                    <a:pt x="114" y="4"/>
                  </a:cubicBezTo>
                  <a:cubicBezTo>
                    <a:pt x="110" y="4"/>
                    <a:pt x="106" y="4"/>
                    <a:pt x="102" y="4"/>
                  </a:cubicBezTo>
                  <a:cubicBezTo>
                    <a:pt x="102" y="4"/>
                    <a:pt x="101" y="3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1"/>
                    <a:pt x="102" y="0"/>
                    <a:pt x="102" y="0"/>
                  </a:cubicBezTo>
                  <a:close/>
                  <a:moveTo>
                    <a:pt x="123" y="0"/>
                  </a:moveTo>
                  <a:cubicBezTo>
                    <a:pt x="127" y="0"/>
                    <a:pt x="131" y="0"/>
                    <a:pt x="135" y="0"/>
                  </a:cubicBezTo>
                  <a:cubicBezTo>
                    <a:pt x="136" y="0"/>
                    <a:pt x="137" y="1"/>
                    <a:pt x="137" y="2"/>
                  </a:cubicBezTo>
                  <a:cubicBezTo>
                    <a:pt x="137" y="2"/>
                    <a:pt x="137" y="2"/>
                    <a:pt x="137" y="2"/>
                  </a:cubicBezTo>
                  <a:cubicBezTo>
                    <a:pt x="137" y="3"/>
                    <a:pt x="136" y="4"/>
                    <a:pt x="135" y="4"/>
                  </a:cubicBezTo>
                  <a:cubicBezTo>
                    <a:pt x="131" y="4"/>
                    <a:pt x="127" y="4"/>
                    <a:pt x="123" y="4"/>
                  </a:cubicBezTo>
                  <a:cubicBezTo>
                    <a:pt x="123" y="4"/>
                    <a:pt x="122" y="3"/>
                    <a:pt x="122" y="2"/>
                  </a:cubicBezTo>
                  <a:cubicBezTo>
                    <a:pt x="122" y="2"/>
                    <a:pt x="122" y="2"/>
                    <a:pt x="122" y="2"/>
                  </a:cubicBezTo>
                  <a:cubicBezTo>
                    <a:pt x="122" y="1"/>
                    <a:pt x="123" y="0"/>
                    <a:pt x="123" y="0"/>
                  </a:cubicBezTo>
                  <a:close/>
                  <a:moveTo>
                    <a:pt x="144" y="0"/>
                  </a:moveTo>
                  <a:cubicBezTo>
                    <a:pt x="148" y="0"/>
                    <a:pt x="152" y="0"/>
                    <a:pt x="156" y="0"/>
                  </a:cubicBezTo>
                  <a:cubicBezTo>
                    <a:pt x="157" y="0"/>
                    <a:pt x="158" y="1"/>
                    <a:pt x="158" y="2"/>
                  </a:cubicBezTo>
                  <a:cubicBezTo>
                    <a:pt x="158" y="2"/>
                    <a:pt x="158" y="2"/>
                    <a:pt x="158" y="2"/>
                  </a:cubicBezTo>
                  <a:cubicBezTo>
                    <a:pt x="158" y="3"/>
                    <a:pt x="157" y="4"/>
                    <a:pt x="156" y="4"/>
                  </a:cubicBezTo>
                  <a:cubicBezTo>
                    <a:pt x="152" y="4"/>
                    <a:pt x="148" y="4"/>
                    <a:pt x="144" y="4"/>
                  </a:cubicBezTo>
                  <a:cubicBezTo>
                    <a:pt x="144" y="4"/>
                    <a:pt x="143" y="3"/>
                    <a:pt x="143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3" y="1"/>
                    <a:pt x="144" y="0"/>
                    <a:pt x="144" y="0"/>
                  </a:cubicBezTo>
                  <a:close/>
                  <a:moveTo>
                    <a:pt x="165" y="0"/>
                  </a:moveTo>
                  <a:cubicBezTo>
                    <a:pt x="169" y="0"/>
                    <a:pt x="173" y="0"/>
                    <a:pt x="177" y="0"/>
                  </a:cubicBezTo>
                  <a:cubicBezTo>
                    <a:pt x="178" y="0"/>
                    <a:pt x="179" y="1"/>
                    <a:pt x="179" y="2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79" y="3"/>
                    <a:pt x="178" y="4"/>
                    <a:pt x="177" y="4"/>
                  </a:cubicBezTo>
                  <a:cubicBezTo>
                    <a:pt x="173" y="4"/>
                    <a:pt x="169" y="4"/>
                    <a:pt x="165" y="4"/>
                  </a:cubicBezTo>
                  <a:cubicBezTo>
                    <a:pt x="165" y="4"/>
                    <a:pt x="164" y="3"/>
                    <a:pt x="164" y="2"/>
                  </a:cubicBezTo>
                  <a:cubicBezTo>
                    <a:pt x="164" y="2"/>
                    <a:pt x="164" y="2"/>
                    <a:pt x="164" y="2"/>
                  </a:cubicBezTo>
                  <a:cubicBezTo>
                    <a:pt x="164" y="1"/>
                    <a:pt x="165" y="0"/>
                    <a:pt x="165" y="0"/>
                  </a:cubicBezTo>
                  <a:close/>
                </a:path>
              </a:pathLst>
            </a:custGeom>
            <a:solidFill>
              <a:srgbClr val="FDD8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90" name="Freeform 41"/>
            <p:cNvSpPr>
              <a:spLocks noEditPoints="1" noChangeArrowheads="1"/>
            </p:cNvSpPr>
            <p:nvPr/>
          </p:nvSpPr>
          <p:spPr bwMode="auto">
            <a:xfrm>
              <a:off x="1704690" y="5529526"/>
              <a:ext cx="2124962" cy="365695"/>
            </a:xfrm>
            <a:custGeom>
              <a:avLst/>
              <a:gdLst>
                <a:gd name="T0" fmla="*/ 30 w 225"/>
                <a:gd name="T1" fmla="*/ 0 h 52"/>
                <a:gd name="T2" fmla="*/ 32 w 225"/>
                <a:gd name="T3" fmla="*/ 1 h 52"/>
                <a:gd name="T4" fmla="*/ 19 w 225"/>
                <a:gd name="T5" fmla="*/ 3 h 52"/>
                <a:gd name="T6" fmla="*/ 17 w 225"/>
                <a:gd name="T7" fmla="*/ 1 h 52"/>
                <a:gd name="T8" fmla="*/ 224 w 225"/>
                <a:gd name="T9" fmla="*/ 48 h 52"/>
                <a:gd name="T10" fmla="*/ 225 w 225"/>
                <a:gd name="T11" fmla="*/ 50 h 52"/>
                <a:gd name="T12" fmla="*/ 224 w 225"/>
                <a:gd name="T13" fmla="*/ 52 h 52"/>
                <a:gd name="T14" fmla="*/ 222 w 225"/>
                <a:gd name="T15" fmla="*/ 50 h 52"/>
                <a:gd name="T16" fmla="*/ 224 w 225"/>
                <a:gd name="T17" fmla="*/ 48 h 52"/>
                <a:gd name="T18" fmla="*/ 198 w 225"/>
                <a:gd name="T19" fmla="*/ 5 h 52"/>
                <a:gd name="T20" fmla="*/ 198 w 225"/>
                <a:gd name="T21" fmla="*/ 7 h 52"/>
                <a:gd name="T22" fmla="*/ 193 w 225"/>
                <a:gd name="T23" fmla="*/ 3 h 52"/>
                <a:gd name="T24" fmla="*/ 185 w 225"/>
                <a:gd name="T25" fmla="*/ 1 h 52"/>
                <a:gd name="T26" fmla="*/ 186 w 225"/>
                <a:gd name="T27" fmla="*/ 0 h 52"/>
                <a:gd name="T28" fmla="*/ 196 w 225"/>
                <a:gd name="T29" fmla="*/ 1 h 52"/>
                <a:gd name="T30" fmla="*/ 211 w 225"/>
                <a:gd name="T31" fmla="*/ 32 h 52"/>
                <a:gd name="T32" fmla="*/ 212 w 225"/>
                <a:gd name="T33" fmla="*/ 30 h 52"/>
                <a:gd name="T34" fmla="*/ 220 w 225"/>
                <a:gd name="T35" fmla="*/ 41 h 52"/>
                <a:gd name="T36" fmla="*/ 219 w 225"/>
                <a:gd name="T37" fmla="*/ 43 h 52"/>
                <a:gd name="T38" fmla="*/ 206 w 225"/>
                <a:gd name="T39" fmla="*/ 24 h 52"/>
                <a:gd name="T40" fmla="*/ 201 w 225"/>
                <a:gd name="T41" fmla="*/ 12 h 52"/>
                <a:gd name="T42" fmla="*/ 203 w 225"/>
                <a:gd name="T43" fmla="*/ 13 h 52"/>
                <a:gd name="T44" fmla="*/ 209 w 225"/>
                <a:gd name="T45" fmla="*/ 25 h 52"/>
                <a:gd name="T46" fmla="*/ 206 w 225"/>
                <a:gd name="T47" fmla="*/ 24 h 52"/>
                <a:gd name="T48" fmla="*/ 0 w 225"/>
                <a:gd name="T49" fmla="*/ 0 h 52"/>
                <a:gd name="T50" fmla="*/ 10 w 225"/>
                <a:gd name="T51" fmla="*/ 1 h 52"/>
                <a:gd name="T52" fmla="*/ 8 w 225"/>
                <a:gd name="T53" fmla="*/ 3 h 52"/>
                <a:gd name="T54" fmla="*/ 40 w 225"/>
                <a:gd name="T55" fmla="*/ 0 h 52"/>
                <a:gd name="T56" fmla="*/ 53 w 225"/>
                <a:gd name="T57" fmla="*/ 1 h 52"/>
                <a:gd name="T58" fmla="*/ 51 w 225"/>
                <a:gd name="T59" fmla="*/ 3 h 52"/>
                <a:gd name="T60" fmla="*/ 38 w 225"/>
                <a:gd name="T61" fmla="*/ 1 h 52"/>
                <a:gd name="T62" fmla="*/ 40 w 225"/>
                <a:gd name="T63" fmla="*/ 0 h 52"/>
                <a:gd name="T64" fmla="*/ 72 w 225"/>
                <a:gd name="T65" fmla="*/ 0 h 52"/>
                <a:gd name="T66" fmla="*/ 74 w 225"/>
                <a:gd name="T67" fmla="*/ 1 h 52"/>
                <a:gd name="T68" fmla="*/ 60 w 225"/>
                <a:gd name="T69" fmla="*/ 3 h 52"/>
                <a:gd name="T70" fmla="*/ 59 w 225"/>
                <a:gd name="T71" fmla="*/ 1 h 52"/>
                <a:gd name="T72" fmla="*/ 81 w 225"/>
                <a:gd name="T73" fmla="*/ 0 h 52"/>
                <a:gd name="T74" fmla="*/ 95 w 225"/>
                <a:gd name="T75" fmla="*/ 1 h 52"/>
                <a:gd name="T76" fmla="*/ 93 w 225"/>
                <a:gd name="T77" fmla="*/ 3 h 52"/>
                <a:gd name="T78" fmla="*/ 80 w 225"/>
                <a:gd name="T79" fmla="*/ 1 h 52"/>
                <a:gd name="T80" fmla="*/ 81 w 225"/>
                <a:gd name="T81" fmla="*/ 0 h 52"/>
                <a:gd name="T82" fmla="*/ 114 w 225"/>
                <a:gd name="T83" fmla="*/ 0 h 52"/>
                <a:gd name="T84" fmla="*/ 116 w 225"/>
                <a:gd name="T85" fmla="*/ 1 h 52"/>
                <a:gd name="T86" fmla="*/ 102 w 225"/>
                <a:gd name="T87" fmla="*/ 3 h 52"/>
                <a:gd name="T88" fmla="*/ 101 w 225"/>
                <a:gd name="T89" fmla="*/ 1 h 52"/>
                <a:gd name="T90" fmla="*/ 123 w 225"/>
                <a:gd name="T91" fmla="*/ 0 h 52"/>
                <a:gd name="T92" fmla="*/ 137 w 225"/>
                <a:gd name="T93" fmla="*/ 1 h 52"/>
                <a:gd name="T94" fmla="*/ 135 w 225"/>
                <a:gd name="T95" fmla="*/ 3 h 52"/>
                <a:gd name="T96" fmla="*/ 122 w 225"/>
                <a:gd name="T97" fmla="*/ 1 h 52"/>
                <a:gd name="T98" fmla="*/ 123 w 225"/>
                <a:gd name="T99" fmla="*/ 0 h 52"/>
                <a:gd name="T100" fmla="*/ 156 w 225"/>
                <a:gd name="T101" fmla="*/ 0 h 52"/>
                <a:gd name="T102" fmla="*/ 158 w 225"/>
                <a:gd name="T103" fmla="*/ 1 h 52"/>
                <a:gd name="T104" fmla="*/ 144 w 225"/>
                <a:gd name="T105" fmla="*/ 3 h 52"/>
                <a:gd name="T106" fmla="*/ 143 w 225"/>
                <a:gd name="T107" fmla="*/ 1 h 52"/>
                <a:gd name="T108" fmla="*/ 165 w 225"/>
                <a:gd name="T109" fmla="*/ 0 h 52"/>
                <a:gd name="T110" fmla="*/ 179 w 225"/>
                <a:gd name="T111" fmla="*/ 1 h 52"/>
                <a:gd name="T112" fmla="*/ 177 w 225"/>
                <a:gd name="T113" fmla="*/ 3 h 52"/>
                <a:gd name="T114" fmla="*/ 164 w 225"/>
                <a:gd name="T115" fmla="*/ 1 h 52"/>
                <a:gd name="T116" fmla="*/ 165 w 225"/>
                <a:gd name="T117" fmla="*/ 0 h 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5"/>
                <a:gd name="T178" fmla="*/ 0 h 52"/>
                <a:gd name="T179" fmla="*/ 225 w 225"/>
                <a:gd name="T180" fmla="*/ 52 h 5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5" h="52">
                  <a:moveTo>
                    <a:pt x="19" y="0"/>
                  </a:moveTo>
                  <a:cubicBezTo>
                    <a:pt x="22" y="0"/>
                    <a:pt x="26" y="0"/>
                    <a:pt x="30" y="0"/>
                  </a:cubicBezTo>
                  <a:cubicBezTo>
                    <a:pt x="31" y="0"/>
                    <a:pt x="32" y="0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2"/>
                    <a:pt x="31" y="3"/>
                    <a:pt x="30" y="3"/>
                  </a:cubicBezTo>
                  <a:cubicBezTo>
                    <a:pt x="26" y="3"/>
                    <a:pt x="22" y="3"/>
                    <a:pt x="19" y="3"/>
                  </a:cubicBezTo>
                  <a:cubicBezTo>
                    <a:pt x="18" y="3"/>
                    <a:pt x="17" y="2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8" y="0"/>
                    <a:pt x="19" y="0"/>
                  </a:cubicBezTo>
                  <a:close/>
                  <a:moveTo>
                    <a:pt x="224" y="48"/>
                  </a:moveTo>
                  <a:cubicBezTo>
                    <a:pt x="224" y="48"/>
                    <a:pt x="224" y="48"/>
                    <a:pt x="224" y="48"/>
                  </a:cubicBezTo>
                  <a:cubicBezTo>
                    <a:pt x="225" y="48"/>
                    <a:pt x="225" y="49"/>
                    <a:pt x="225" y="50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25" y="51"/>
                    <a:pt x="225" y="52"/>
                    <a:pt x="224" y="52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3" y="52"/>
                    <a:pt x="222" y="51"/>
                    <a:pt x="222" y="50"/>
                  </a:cubicBezTo>
                  <a:cubicBezTo>
                    <a:pt x="222" y="50"/>
                    <a:pt x="222" y="50"/>
                    <a:pt x="222" y="50"/>
                  </a:cubicBezTo>
                  <a:cubicBezTo>
                    <a:pt x="222" y="49"/>
                    <a:pt x="223" y="48"/>
                    <a:pt x="224" y="48"/>
                  </a:cubicBezTo>
                  <a:close/>
                  <a:moveTo>
                    <a:pt x="196" y="1"/>
                  </a:moveTo>
                  <a:cubicBezTo>
                    <a:pt x="196" y="2"/>
                    <a:pt x="197" y="3"/>
                    <a:pt x="198" y="5"/>
                  </a:cubicBezTo>
                  <a:cubicBezTo>
                    <a:pt x="199" y="6"/>
                    <a:pt x="198" y="7"/>
                    <a:pt x="198" y="7"/>
                  </a:cubicBezTo>
                  <a:cubicBezTo>
                    <a:pt x="198" y="7"/>
                    <a:pt x="198" y="7"/>
                    <a:pt x="198" y="7"/>
                  </a:cubicBezTo>
                  <a:cubicBezTo>
                    <a:pt x="197" y="8"/>
                    <a:pt x="196" y="7"/>
                    <a:pt x="195" y="7"/>
                  </a:cubicBezTo>
                  <a:cubicBezTo>
                    <a:pt x="195" y="5"/>
                    <a:pt x="194" y="4"/>
                    <a:pt x="193" y="3"/>
                  </a:cubicBezTo>
                  <a:cubicBezTo>
                    <a:pt x="190" y="3"/>
                    <a:pt x="190" y="3"/>
                    <a:pt x="186" y="3"/>
                  </a:cubicBezTo>
                  <a:cubicBezTo>
                    <a:pt x="186" y="3"/>
                    <a:pt x="185" y="2"/>
                    <a:pt x="185" y="1"/>
                  </a:cubicBezTo>
                  <a:cubicBezTo>
                    <a:pt x="185" y="1"/>
                    <a:pt x="185" y="1"/>
                    <a:pt x="185" y="1"/>
                  </a:cubicBezTo>
                  <a:cubicBezTo>
                    <a:pt x="185" y="0"/>
                    <a:pt x="186" y="0"/>
                    <a:pt x="186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5" y="0"/>
                    <a:pt x="195" y="0"/>
                    <a:pt x="196" y="1"/>
                  </a:cubicBezTo>
                  <a:close/>
                  <a:moveTo>
                    <a:pt x="217" y="42"/>
                  </a:moveTo>
                  <a:cubicBezTo>
                    <a:pt x="215" y="39"/>
                    <a:pt x="213" y="36"/>
                    <a:pt x="211" y="32"/>
                  </a:cubicBezTo>
                  <a:cubicBezTo>
                    <a:pt x="211" y="32"/>
                    <a:pt x="211" y="31"/>
                    <a:pt x="212" y="30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3" y="30"/>
                    <a:pt x="214" y="31"/>
                  </a:cubicBezTo>
                  <a:cubicBezTo>
                    <a:pt x="216" y="34"/>
                    <a:pt x="218" y="37"/>
                    <a:pt x="220" y="41"/>
                  </a:cubicBezTo>
                  <a:cubicBezTo>
                    <a:pt x="221" y="41"/>
                    <a:pt x="220" y="42"/>
                    <a:pt x="219" y="43"/>
                  </a:cubicBezTo>
                  <a:cubicBezTo>
                    <a:pt x="219" y="43"/>
                    <a:pt x="219" y="43"/>
                    <a:pt x="219" y="43"/>
                  </a:cubicBezTo>
                  <a:cubicBezTo>
                    <a:pt x="219" y="43"/>
                    <a:pt x="218" y="43"/>
                    <a:pt x="217" y="42"/>
                  </a:cubicBezTo>
                  <a:close/>
                  <a:moveTo>
                    <a:pt x="206" y="24"/>
                  </a:moveTo>
                  <a:cubicBezTo>
                    <a:pt x="204" y="21"/>
                    <a:pt x="202" y="18"/>
                    <a:pt x="200" y="14"/>
                  </a:cubicBezTo>
                  <a:cubicBezTo>
                    <a:pt x="200" y="14"/>
                    <a:pt x="200" y="13"/>
                    <a:pt x="201" y="12"/>
                  </a:cubicBezTo>
                  <a:cubicBezTo>
                    <a:pt x="201" y="12"/>
                    <a:pt x="201" y="12"/>
                    <a:pt x="201" y="12"/>
                  </a:cubicBezTo>
                  <a:cubicBezTo>
                    <a:pt x="201" y="12"/>
                    <a:pt x="203" y="12"/>
                    <a:pt x="203" y="13"/>
                  </a:cubicBezTo>
                  <a:cubicBezTo>
                    <a:pt x="205" y="16"/>
                    <a:pt x="207" y="19"/>
                    <a:pt x="209" y="23"/>
                  </a:cubicBezTo>
                  <a:cubicBezTo>
                    <a:pt x="210" y="24"/>
                    <a:pt x="209" y="25"/>
                    <a:pt x="209" y="25"/>
                  </a:cubicBezTo>
                  <a:cubicBezTo>
                    <a:pt x="209" y="25"/>
                    <a:pt x="209" y="25"/>
                    <a:pt x="209" y="25"/>
                  </a:cubicBezTo>
                  <a:cubicBezTo>
                    <a:pt x="208" y="26"/>
                    <a:pt x="207" y="25"/>
                    <a:pt x="206" y="24"/>
                  </a:cubicBezTo>
                  <a:close/>
                  <a:moveTo>
                    <a:pt x="0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0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9" y="3"/>
                    <a:pt x="8" y="3"/>
                  </a:cubicBezTo>
                  <a:cubicBezTo>
                    <a:pt x="0" y="3"/>
                    <a:pt x="0" y="3"/>
                    <a:pt x="0" y="3"/>
                  </a:cubicBezTo>
                  <a:close/>
                  <a:moveTo>
                    <a:pt x="40" y="0"/>
                  </a:moveTo>
                  <a:cubicBezTo>
                    <a:pt x="43" y="0"/>
                    <a:pt x="47" y="0"/>
                    <a:pt x="51" y="0"/>
                  </a:cubicBezTo>
                  <a:cubicBezTo>
                    <a:pt x="52" y="0"/>
                    <a:pt x="53" y="0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53" y="2"/>
                    <a:pt x="52" y="3"/>
                    <a:pt x="51" y="3"/>
                  </a:cubicBezTo>
                  <a:cubicBezTo>
                    <a:pt x="47" y="3"/>
                    <a:pt x="43" y="3"/>
                    <a:pt x="40" y="3"/>
                  </a:cubicBezTo>
                  <a:cubicBezTo>
                    <a:pt x="39" y="3"/>
                    <a:pt x="38" y="2"/>
                    <a:pt x="38" y="1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0"/>
                    <a:pt x="39" y="0"/>
                    <a:pt x="40" y="0"/>
                  </a:cubicBezTo>
                  <a:close/>
                  <a:moveTo>
                    <a:pt x="60" y="0"/>
                  </a:moveTo>
                  <a:cubicBezTo>
                    <a:pt x="64" y="0"/>
                    <a:pt x="68" y="0"/>
                    <a:pt x="72" y="0"/>
                  </a:cubicBezTo>
                  <a:cubicBezTo>
                    <a:pt x="73" y="0"/>
                    <a:pt x="74" y="0"/>
                    <a:pt x="74" y="1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4" y="2"/>
                    <a:pt x="73" y="3"/>
                    <a:pt x="72" y="3"/>
                  </a:cubicBezTo>
                  <a:cubicBezTo>
                    <a:pt x="68" y="3"/>
                    <a:pt x="64" y="3"/>
                    <a:pt x="60" y="3"/>
                  </a:cubicBezTo>
                  <a:cubicBezTo>
                    <a:pt x="60" y="3"/>
                    <a:pt x="59" y="2"/>
                    <a:pt x="59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0"/>
                    <a:pt x="60" y="0"/>
                    <a:pt x="60" y="0"/>
                  </a:cubicBezTo>
                  <a:close/>
                  <a:moveTo>
                    <a:pt x="81" y="0"/>
                  </a:moveTo>
                  <a:cubicBezTo>
                    <a:pt x="85" y="0"/>
                    <a:pt x="89" y="0"/>
                    <a:pt x="93" y="0"/>
                  </a:cubicBezTo>
                  <a:cubicBezTo>
                    <a:pt x="94" y="0"/>
                    <a:pt x="95" y="0"/>
                    <a:pt x="95" y="1"/>
                  </a:cubicBezTo>
                  <a:cubicBezTo>
                    <a:pt x="95" y="1"/>
                    <a:pt x="95" y="1"/>
                    <a:pt x="95" y="1"/>
                  </a:cubicBezTo>
                  <a:cubicBezTo>
                    <a:pt x="95" y="2"/>
                    <a:pt x="94" y="3"/>
                    <a:pt x="93" y="3"/>
                  </a:cubicBezTo>
                  <a:cubicBezTo>
                    <a:pt x="89" y="3"/>
                    <a:pt x="85" y="3"/>
                    <a:pt x="81" y="3"/>
                  </a:cubicBezTo>
                  <a:cubicBezTo>
                    <a:pt x="81" y="3"/>
                    <a:pt x="80" y="2"/>
                    <a:pt x="80" y="1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80" y="0"/>
                    <a:pt x="81" y="0"/>
                    <a:pt x="81" y="0"/>
                  </a:cubicBezTo>
                  <a:close/>
                  <a:moveTo>
                    <a:pt x="102" y="0"/>
                  </a:moveTo>
                  <a:cubicBezTo>
                    <a:pt x="106" y="0"/>
                    <a:pt x="110" y="0"/>
                    <a:pt x="114" y="0"/>
                  </a:cubicBezTo>
                  <a:cubicBezTo>
                    <a:pt x="115" y="0"/>
                    <a:pt x="116" y="0"/>
                    <a:pt x="116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6" y="2"/>
                    <a:pt x="115" y="3"/>
                    <a:pt x="114" y="3"/>
                  </a:cubicBezTo>
                  <a:cubicBezTo>
                    <a:pt x="110" y="3"/>
                    <a:pt x="106" y="3"/>
                    <a:pt x="102" y="3"/>
                  </a:cubicBezTo>
                  <a:cubicBezTo>
                    <a:pt x="102" y="3"/>
                    <a:pt x="101" y="2"/>
                    <a:pt x="101" y="1"/>
                  </a:cubicBezTo>
                  <a:cubicBezTo>
                    <a:pt x="101" y="1"/>
                    <a:pt x="101" y="1"/>
                    <a:pt x="101" y="1"/>
                  </a:cubicBezTo>
                  <a:cubicBezTo>
                    <a:pt x="101" y="0"/>
                    <a:pt x="102" y="0"/>
                    <a:pt x="102" y="0"/>
                  </a:cubicBezTo>
                  <a:close/>
                  <a:moveTo>
                    <a:pt x="123" y="0"/>
                  </a:moveTo>
                  <a:cubicBezTo>
                    <a:pt x="127" y="0"/>
                    <a:pt x="131" y="0"/>
                    <a:pt x="135" y="0"/>
                  </a:cubicBezTo>
                  <a:cubicBezTo>
                    <a:pt x="136" y="0"/>
                    <a:pt x="137" y="0"/>
                    <a:pt x="137" y="1"/>
                  </a:cubicBezTo>
                  <a:cubicBezTo>
                    <a:pt x="137" y="1"/>
                    <a:pt x="137" y="1"/>
                    <a:pt x="137" y="1"/>
                  </a:cubicBezTo>
                  <a:cubicBezTo>
                    <a:pt x="137" y="2"/>
                    <a:pt x="136" y="3"/>
                    <a:pt x="135" y="3"/>
                  </a:cubicBezTo>
                  <a:cubicBezTo>
                    <a:pt x="131" y="3"/>
                    <a:pt x="127" y="3"/>
                    <a:pt x="123" y="3"/>
                  </a:cubicBezTo>
                  <a:cubicBezTo>
                    <a:pt x="123" y="3"/>
                    <a:pt x="122" y="2"/>
                    <a:pt x="122" y="1"/>
                  </a:cubicBezTo>
                  <a:cubicBezTo>
                    <a:pt x="122" y="1"/>
                    <a:pt x="122" y="1"/>
                    <a:pt x="122" y="1"/>
                  </a:cubicBezTo>
                  <a:cubicBezTo>
                    <a:pt x="122" y="0"/>
                    <a:pt x="123" y="0"/>
                    <a:pt x="123" y="0"/>
                  </a:cubicBezTo>
                  <a:close/>
                  <a:moveTo>
                    <a:pt x="144" y="0"/>
                  </a:moveTo>
                  <a:cubicBezTo>
                    <a:pt x="148" y="0"/>
                    <a:pt x="152" y="0"/>
                    <a:pt x="156" y="0"/>
                  </a:cubicBezTo>
                  <a:cubicBezTo>
                    <a:pt x="157" y="0"/>
                    <a:pt x="158" y="0"/>
                    <a:pt x="158" y="1"/>
                  </a:cubicBezTo>
                  <a:cubicBezTo>
                    <a:pt x="158" y="1"/>
                    <a:pt x="158" y="1"/>
                    <a:pt x="158" y="1"/>
                  </a:cubicBezTo>
                  <a:cubicBezTo>
                    <a:pt x="158" y="2"/>
                    <a:pt x="157" y="3"/>
                    <a:pt x="156" y="3"/>
                  </a:cubicBezTo>
                  <a:cubicBezTo>
                    <a:pt x="152" y="3"/>
                    <a:pt x="148" y="3"/>
                    <a:pt x="144" y="3"/>
                  </a:cubicBezTo>
                  <a:cubicBezTo>
                    <a:pt x="144" y="3"/>
                    <a:pt x="143" y="2"/>
                    <a:pt x="143" y="1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43" y="0"/>
                    <a:pt x="144" y="0"/>
                    <a:pt x="144" y="0"/>
                  </a:cubicBezTo>
                  <a:close/>
                  <a:moveTo>
                    <a:pt x="165" y="0"/>
                  </a:moveTo>
                  <a:cubicBezTo>
                    <a:pt x="169" y="0"/>
                    <a:pt x="173" y="0"/>
                    <a:pt x="177" y="0"/>
                  </a:cubicBezTo>
                  <a:cubicBezTo>
                    <a:pt x="178" y="0"/>
                    <a:pt x="179" y="0"/>
                    <a:pt x="179" y="1"/>
                  </a:cubicBezTo>
                  <a:cubicBezTo>
                    <a:pt x="179" y="1"/>
                    <a:pt x="179" y="1"/>
                    <a:pt x="179" y="1"/>
                  </a:cubicBezTo>
                  <a:cubicBezTo>
                    <a:pt x="179" y="2"/>
                    <a:pt x="178" y="3"/>
                    <a:pt x="177" y="3"/>
                  </a:cubicBezTo>
                  <a:cubicBezTo>
                    <a:pt x="173" y="3"/>
                    <a:pt x="169" y="3"/>
                    <a:pt x="165" y="3"/>
                  </a:cubicBezTo>
                  <a:cubicBezTo>
                    <a:pt x="165" y="3"/>
                    <a:pt x="164" y="2"/>
                    <a:pt x="164" y="1"/>
                  </a:cubicBezTo>
                  <a:cubicBezTo>
                    <a:pt x="164" y="1"/>
                    <a:pt x="164" y="1"/>
                    <a:pt x="164" y="1"/>
                  </a:cubicBezTo>
                  <a:cubicBezTo>
                    <a:pt x="164" y="0"/>
                    <a:pt x="165" y="0"/>
                    <a:pt x="165" y="0"/>
                  </a:cubicBezTo>
                  <a:close/>
                </a:path>
              </a:pathLst>
            </a:custGeom>
            <a:solidFill>
              <a:srgbClr val="82C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91" name="Freeform 45"/>
            <p:cNvSpPr>
              <a:spLocks noChangeAspect="1" noEditPoints="1" noChangeArrowheads="1"/>
            </p:cNvSpPr>
            <p:nvPr/>
          </p:nvSpPr>
          <p:spPr bwMode="auto">
            <a:xfrm>
              <a:off x="1959668" y="4303844"/>
              <a:ext cx="232402" cy="392486"/>
            </a:xfrm>
            <a:custGeom>
              <a:avLst/>
              <a:gdLst>
                <a:gd name="T0" fmla="*/ 427 w 463"/>
                <a:gd name="T1" fmla="*/ 0 h 773"/>
                <a:gd name="T2" fmla="*/ 42 w 463"/>
                <a:gd name="T3" fmla="*/ 0 h 773"/>
                <a:gd name="T4" fmla="*/ 0 w 463"/>
                <a:gd name="T5" fmla="*/ 35 h 773"/>
                <a:gd name="T6" fmla="*/ 0 w 463"/>
                <a:gd name="T7" fmla="*/ 733 h 773"/>
                <a:gd name="T8" fmla="*/ 42 w 463"/>
                <a:gd name="T9" fmla="*/ 773 h 773"/>
                <a:gd name="T10" fmla="*/ 427 w 463"/>
                <a:gd name="T11" fmla="*/ 773 h 773"/>
                <a:gd name="T12" fmla="*/ 463 w 463"/>
                <a:gd name="T13" fmla="*/ 733 h 773"/>
                <a:gd name="T14" fmla="*/ 463 w 463"/>
                <a:gd name="T15" fmla="*/ 35 h 773"/>
                <a:gd name="T16" fmla="*/ 427 w 463"/>
                <a:gd name="T17" fmla="*/ 0 h 773"/>
                <a:gd name="T18" fmla="*/ 152 w 463"/>
                <a:gd name="T19" fmla="*/ 730 h 773"/>
                <a:gd name="T20" fmla="*/ 139 w 463"/>
                <a:gd name="T21" fmla="*/ 743 h 773"/>
                <a:gd name="T22" fmla="*/ 112 w 463"/>
                <a:gd name="T23" fmla="*/ 743 h 773"/>
                <a:gd name="T24" fmla="*/ 99 w 463"/>
                <a:gd name="T25" fmla="*/ 730 h 773"/>
                <a:gd name="T26" fmla="*/ 99 w 463"/>
                <a:gd name="T27" fmla="*/ 722 h 773"/>
                <a:gd name="T28" fmla="*/ 112 w 463"/>
                <a:gd name="T29" fmla="*/ 709 h 773"/>
                <a:gd name="T30" fmla="*/ 139 w 463"/>
                <a:gd name="T31" fmla="*/ 709 h 773"/>
                <a:gd name="T32" fmla="*/ 152 w 463"/>
                <a:gd name="T33" fmla="*/ 722 h 773"/>
                <a:gd name="T34" fmla="*/ 152 w 463"/>
                <a:gd name="T35" fmla="*/ 730 h 773"/>
                <a:gd name="T36" fmla="*/ 263 w 463"/>
                <a:gd name="T37" fmla="*/ 724 h 773"/>
                <a:gd name="T38" fmla="*/ 247 w 463"/>
                <a:gd name="T39" fmla="*/ 743 h 773"/>
                <a:gd name="T40" fmla="*/ 219 w 463"/>
                <a:gd name="T41" fmla="*/ 743 h 773"/>
                <a:gd name="T42" fmla="*/ 202 w 463"/>
                <a:gd name="T43" fmla="*/ 724 h 773"/>
                <a:gd name="T44" fmla="*/ 202 w 463"/>
                <a:gd name="T45" fmla="*/ 716 h 773"/>
                <a:gd name="T46" fmla="*/ 219 w 463"/>
                <a:gd name="T47" fmla="*/ 699 h 773"/>
                <a:gd name="T48" fmla="*/ 247 w 463"/>
                <a:gd name="T49" fmla="*/ 699 h 773"/>
                <a:gd name="T50" fmla="*/ 263 w 463"/>
                <a:gd name="T51" fmla="*/ 716 h 773"/>
                <a:gd name="T52" fmla="*/ 263 w 463"/>
                <a:gd name="T53" fmla="*/ 724 h 773"/>
                <a:gd name="T54" fmla="*/ 366 w 463"/>
                <a:gd name="T55" fmla="*/ 730 h 773"/>
                <a:gd name="T56" fmla="*/ 354 w 463"/>
                <a:gd name="T57" fmla="*/ 743 h 773"/>
                <a:gd name="T58" fmla="*/ 326 w 463"/>
                <a:gd name="T59" fmla="*/ 743 h 773"/>
                <a:gd name="T60" fmla="*/ 314 w 463"/>
                <a:gd name="T61" fmla="*/ 730 h 773"/>
                <a:gd name="T62" fmla="*/ 314 w 463"/>
                <a:gd name="T63" fmla="*/ 722 h 773"/>
                <a:gd name="T64" fmla="*/ 326 w 463"/>
                <a:gd name="T65" fmla="*/ 709 h 773"/>
                <a:gd name="T66" fmla="*/ 354 w 463"/>
                <a:gd name="T67" fmla="*/ 709 h 773"/>
                <a:gd name="T68" fmla="*/ 366 w 463"/>
                <a:gd name="T69" fmla="*/ 722 h 773"/>
                <a:gd name="T70" fmla="*/ 366 w 463"/>
                <a:gd name="T71" fmla="*/ 730 h 773"/>
                <a:gd name="T72" fmla="*/ 417 w 463"/>
                <a:gd name="T73" fmla="*/ 644 h 773"/>
                <a:gd name="T74" fmla="*/ 394 w 463"/>
                <a:gd name="T75" fmla="*/ 671 h 773"/>
                <a:gd name="T76" fmla="*/ 74 w 463"/>
                <a:gd name="T77" fmla="*/ 671 h 773"/>
                <a:gd name="T78" fmla="*/ 49 w 463"/>
                <a:gd name="T79" fmla="*/ 644 h 773"/>
                <a:gd name="T80" fmla="*/ 49 w 463"/>
                <a:gd name="T81" fmla="*/ 67 h 773"/>
                <a:gd name="T82" fmla="*/ 74 w 463"/>
                <a:gd name="T83" fmla="*/ 46 h 773"/>
                <a:gd name="T84" fmla="*/ 394 w 463"/>
                <a:gd name="T85" fmla="*/ 46 h 773"/>
                <a:gd name="T86" fmla="*/ 417 w 463"/>
                <a:gd name="T87" fmla="*/ 67 h 773"/>
                <a:gd name="T88" fmla="*/ 417 w 463"/>
                <a:gd name="T89" fmla="*/ 644 h 77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63"/>
                <a:gd name="T136" fmla="*/ 0 h 773"/>
                <a:gd name="T137" fmla="*/ 463 w 463"/>
                <a:gd name="T138" fmla="*/ 773 h 77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63" h="773">
                  <a:moveTo>
                    <a:pt x="427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19" y="0"/>
                    <a:pt x="0" y="17"/>
                    <a:pt x="0" y="35"/>
                  </a:cubicBezTo>
                  <a:cubicBezTo>
                    <a:pt x="0" y="733"/>
                    <a:pt x="0" y="733"/>
                    <a:pt x="0" y="733"/>
                  </a:cubicBezTo>
                  <a:cubicBezTo>
                    <a:pt x="0" y="756"/>
                    <a:pt x="17" y="773"/>
                    <a:pt x="42" y="773"/>
                  </a:cubicBezTo>
                  <a:cubicBezTo>
                    <a:pt x="427" y="773"/>
                    <a:pt x="427" y="773"/>
                    <a:pt x="427" y="773"/>
                  </a:cubicBezTo>
                  <a:cubicBezTo>
                    <a:pt x="448" y="773"/>
                    <a:pt x="463" y="756"/>
                    <a:pt x="463" y="733"/>
                  </a:cubicBezTo>
                  <a:cubicBezTo>
                    <a:pt x="463" y="35"/>
                    <a:pt x="463" y="35"/>
                    <a:pt x="463" y="35"/>
                  </a:cubicBezTo>
                  <a:cubicBezTo>
                    <a:pt x="463" y="19"/>
                    <a:pt x="451" y="0"/>
                    <a:pt x="427" y="0"/>
                  </a:cubicBezTo>
                  <a:close/>
                  <a:moveTo>
                    <a:pt x="152" y="730"/>
                  </a:moveTo>
                  <a:cubicBezTo>
                    <a:pt x="152" y="737"/>
                    <a:pt x="146" y="743"/>
                    <a:pt x="139" y="743"/>
                  </a:cubicBezTo>
                  <a:cubicBezTo>
                    <a:pt x="112" y="743"/>
                    <a:pt x="112" y="743"/>
                    <a:pt x="112" y="743"/>
                  </a:cubicBezTo>
                  <a:cubicBezTo>
                    <a:pt x="106" y="743"/>
                    <a:pt x="99" y="737"/>
                    <a:pt x="99" y="730"/>
                  </a:cubicBezTo>
                  <a:cubicBezTo>
                    <a:pt x="99" y="722"/>
                    <a:pt x="99" y="722"/>
                    <a:pt x="99" y="722"/>
                  </a:cubicBezTo>
                  <a:cubicBezTo>
                    <a:pt x="99" y="714"/>
                    <a:pt x="106" y="709"/>
                    <a:pt x="112" y="709"/>
                  </a:cubicBezTo>
                  <a:cubicBezTo>
                    <a:pt x="139" y="709"/>
                    <a:pt x="139" y="709"/>
                    <a:pt x="139" y="709"/>
                  </a:cubicBezTo>
                  <a:cubicBezTo>
                    <a:pt x="146" y="709"/>
                    <a:pt x="152" y="714"/>
                    <a:pt x="152" y="722"/>
                  </a:cubicBezTo>
                  <a:cubicBezTo>
                    <a:pt x="152" y="730"/>
                    <a:pt x="152" y="730"/>
                    <a:pt x="152" y="730"/>
                  </a:cubicBezTo>
                  <a:close/>
                  <a:moveTo>
                    <a:pt x="263" y="724"/>
                  </a:moveTo>
                  <a:cubicBezTo>
                    <a:pt x="263" y="735"/>
                    <a:pt x="255" y="743"/>
                    <a:pt x="247" y="743"/>
                  </a:cubicBezTo>
                  <a:cubicBezTo>
                    <a:pt x="219" y="743"/>
                    <a:pt x="219" y="743"/>
                    <a:pt x="219" y="743"/>
                  </a:cubicBezTo>
                  <a:cubicBezTo>
                    <a:pt x="211" y="743"/>
                    <a:pt x="202" y="735"/>
                    <a:pt x="202" y="724"/>
                  </a:cubicBezTo>
                  <a:cubicBezTo>
                    <a:pt x="202" y="716"/>
                    <a:pt x="202" y="716"/>
                    <a:pt x="202" y="716"/>
                  </a:cubicBezTo>
                  <a:cubicBezTo>
                    <a:pt x="202" y="705"/>
                    <a:pt x="209" y="699"/>
                    <a:pt x="219" y="699"/>
                  </a:cubicBezTo>
                  <a:cubicBezTo>
                    <a:pt x="247" y="699"/>
                    <a:pt x="247" y="699"/>
                    <a:pt x="247" y="699"/>
                  </a:cubicBezTo>
                  <a:cubicBezTo>
                    <a:pt x="255" y="699"/>
                    <a:pt x="263" y="705"/>
                    <a:pt x="263" y="716"/>
                  </a:cubicBezTo>
                  <a:cubicBezTo>
                    <a:pt x="263" y="724"/>
                    <a:pt x="263" y="724"/>
                    <a:pt x="263" y="724"/>
                  </a:cubicBezTo>
                  <a:close/>
                  <a:moveTo>
                    <a:pt x="366" y="730"/>
                  </a:moveTo>
                  <a:cubicBezTo>
                    <a:pt x="366" y="737"/>
                    <a:pt x="360" y="743"/>
                    <a:pt x="354" y="743"/>
                  </a:cubicBezTo>
                  <a:cubicBezTo>
                    <a:pt x="326" y="743"/>
                    <a:pt x="326" y="743"/>
                    <a:pt x="326" y="743"/>
                  </a:cubicBezTo>
                  <a:cubicBezTo>
                    <a:pt x="320" y="743"/>
                    <a:pt x="314" y="737"/>
                    <a:pt x="314" y="730"/>
                  </a:cubicBezTo>
                  <a:cubicBezTo>
                    <a:pt x="314" y="722"/>
                    <a:pt x="314" y="722"/>
                    <a:pt x="314" y="722"/>
                  </a:cubicBezTo>
                  <a:cubicBezTo>
                    <a:pt x="314" y="714"/>
                    <a:pt x="320" y="709"/>
                    <a:pt x="326" y="709"/>
                  </a:cubicBezTo>
                  <a:cubicBezTo>
                    <a:pt x="354" y="709"/>
                    <a:pt x="354" y="709"/>
                    <a:pt x="354" y="709"/>
                  </a:cubicBezTo>
                  <a:cubicBezTo>
                    <a:pt x="360" y="709"/>
                    <a:pt x="366" y="714"/>
                    <a:pt x="366" y="722"/>
                  </a:cubicBezTo>
                  <a:cubicBezTo>
                    <a:pt x="366" y="730"/>
                    <a:pt x="366" y="730"/>
                    <a:pt x="366" y="730"/>
                  </a:cubicBezTo>
                  <a:close/>
                  <a:moveTo>
                    <a:pt x="417" y="644"/>
                  </a:moveTo>
                  <a:cubicBezTo>
                    <a:pt x="417" y="657"/>
                    <a:pt x="409" y="671"/>
                    <a:pt x="394" y="671"/>
                  </a:cubicBezTo>
                  <a:cubicBezTo>
                    <a:pt x="74" y="671"/>
                    <a:pt x="74" y="671"/>
                    <a:pt x="74" y="671"/>
                  </a:cubicBezTo>
                  <a:cubicBezTo>
                    <a:pt x="59" y="671"/>
                    <a:pt x="49" y="659"/>
                    <a:pt x="49" y="644"/>
                  </a:cubicBezTo>
                  <a:cubicBezTo>
                    <a:pt x="49" y="67"/>
                    <a:pt x="49" y="67"/>
                    <a:pt x="49" y="67"/>
                  </a:cubicBezTo>
                  <a:cubicBezTo>
                    <a:pt x="49" y="50"/>
                    <a:pt x="61" y="46"/>
                    <a:pt x="74" y="46"/>
                  </a:cubicBezTo>
                  <a:cubicBezTo>
                    <a:pt x="394" y="46"/>
                    <a:pt x="394" y="46"/>
                    <a:pt x="394" y="46"/>
                  </a:cubicBezTo>
                  <a:cubicBezTo>
                    <a:pt x="404" y="46"/>
                    <a:pt x="417" y="48"/>
                    <a:pt x="417" y="67"/>
                  </a:cubicBezTo>
                  <a:cubicBezTo>
                    <a:pt x="417" y="644"/>
                    <a:pt x="417" y="644"/>
                    <a:pt x="417" y="6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69942" tIns="34970" rIns="69942" bIns="34970"/>
            <a:lstStyle/>
            <a:p>
              <a:endParaRPr lang="zh-TW" altLang="en-US" sz="135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sp>
          <p:nvSpPr>
            <p:cNvPr id="92" name="Freeform 10"/>
            <p:cNvSpPr>
              <a:spLocks noEditPoints="1" noChangeArrowheads="1"/>
            </p:cNvSpPr>
            <p:nvPr/>
          </p:nvSpPr>
          <p:spPr bwMode="auto">
            <a:xfrm>
              <a:off x="1847528" y="2945548"/>
              <a:ext cx="466131" cy="379091"/>
            </a:xfrm>
            <a:custGeom>
              <a:avLst/>
              <a:gdLst>
                <a:gd name="T0" fmla="*/ 87 w 782"/>
                <a:gd name="T1" fmla="*/ 232 h 493"/>
                <a:gd name="T2" fmla="*/ 195 w 782"/>
                <a:gd name="T3" fmla="*/ 0 h 493"/>
                <a:gd name="T4" fmla="*/ 724 w 782"/>
                <a:gd name="T5" fmla="*/ 467 h 493"/>
                <a:gd name="T6" fmla="*/ 612 w 782"/>
                <a:gd name="T7" fmla="*/ 369 h 493"/>
                <a:gd name="T8" fmla="*/ 565 w 782"/>
                <a:gd name="T9" fmla="*/ 349 h 493"/>
                <a:gd name="T10" fmla="*/ 605 w 782"/>
                <a:gd name="T11" fmla="*/ 354 h 493"/>
                <a:gd name="T12" fmla="*/ 366 w 782"/>
                <a:gd name="T13" fmla="*/ 366 h 493"/>
                <a:gd name="T14" fmla="*/ 372 w 782"/>
                <a:gd name="T15" fmla="*/ 348 h 493"/>
                <a:gd name="T16" fmla="*/ 410 w 782"/>
                <a:gd name="T17" fmla="*/ 351 h 493"/>
                <a:gd name="T18" fmla="*/ 409 w 782"/>
                <a:gd name="T19" fmla="*/ 406 h 493"/>
                <a:gd name="T20" fmla="*/ 362 w 782"/>
                <a:gd name="T21" fmla="*/ 405 h 493"/>
                <a:gd name="T22" fmla="*/ 288 w 782"/>
                <a:gd name="T23" fmla="*/ 400 h 493"/>
                <a:gd name="T24" fmla="*/ 339 w 782"/>
                <a:gd name="T25" fmla="*/ 389 h 493"/>
                <a:gd name="T26" fmla="*/ 322 w 782"/>
                <a:gd name="T27" fmla="*/ 409 h 493"/>
                <a:gd name="T28" fmla="*/ 302 w 782"/>
                <a:gd name="T29" fmla="*/ 353 h 493"/>
                <a:gd name="T30" fmla="*/ 345 w 782"/>
                <a:gd name="T31" fmla="*/ 351 h 493"/>
                <a:gd name="T32" fmla="*/ 213 w 782"/>
                <a:gd name="T33" fmla="*/ 402 h 493"/>
                <a:gd name="T34" fmla="*/ 267 w 782"/>
                <a:gd name="T35" fmla="*/ 387 h 493"/>
                <a:gd name="T36" fmla="*/ 213 w 782"/>
                <a:gd name="T37" fmla="*/ 406 h 493"/>
                <a:gd name="T38" fmla="*/ 199 w 782"/>
                <a:gd name="T39" fmla="*/ 369 h 493"/>
                <a:gd name="T40" fmla="*/ 214 w 782"/>
                <a:gd name="T41" fmla="*/ 348 h 493"/>
                <a:gd name="T42" fmla="*/ 233 w 782"/>
                <a:gd name="T43" fmla="*/ 361 h 493"/>
                <a:gd name="T44" fmla="*/ 280 w 782"/>
                <a:gd name="T45" fmla="*/ 350 h 493"/>
                <a:gd name="T46" fmla="*/ 273 w 782"/>
                <a:gd name="T47" fmla="*/ 367 h 493"/>
                <a:gd name="T48" fmla="*/ 159 w 782"/>
                <a:gd name="T49" fmla="*/ 452 h 493"/>
                <a:gd name="T50" fmla="*/ 107 w 782"/>
                <a:gd name="T51" fmla="*/ 448 h 493"/>
                <a:gd name="T52" fmla="*/ 137 w 782"/>
                <a:gd name="T53" fmla="*/ 424 h 493"/>
                <a:gd name="T54" fmla="*/ 188 w 782"/>
                <a:gd name="T55" fmla="*/ 402 h 493"/>
                <a:gd name="T56" fmla="*/ 142 w 782"/>
                <a:gd name="T57" fmla="*/ 409 h 493"/>
                <a:gd name="T58" fmla="*/ 153 w 782"/>
                <a:gd name="T59" fmla="*/ 385 h 493"/>
                <a:gd name="T60" fmla="*/ 196 w 782"/>
                <a:gd name="T61" fmla="*/ 389 h 493"/>
                <a:gd name="T62" fmla="*/ 407 w 782"/>
                <a:gd name="T63" fmla="*/ 455 h 493"/>
                <a:gd name="T64" fmla="*/ 200 w 782"/>
                <a:gd name="T65" fmla="*/ 458 h 493"/>
                <a:gd name="T66" fmla="*/ 203 w 782"/>
                <a:gd name="T67" fmla="*/ 427 h 493"/>
                <a:gd name="T68" fmla="*/ 402 w 782"/>
                <a:gd name="T69" fmla="*/ 423 h 493"/>
                <a:gd name="T70" fmla="*/ 411 w 782"/>
                <a:gd name="T71" fmla="*/ 448 h 493"/>
                <a:gd name="T72" fmla="*/ 438 w 782"/>
                <a:gd name="T73" fmla="*/ 347 h 493"/>
                <a:gd name="T74" fmla="*/ 471 w 782"/>
                <a:gd name="T75" fmla="*/ 369 h 493"/>
                <a:gd name="T76" fmla="*/ 434 w 782"/>
                <a:gd name="T77" fmla="*/ 366 h 493"/>
                <a:gd name="T78" fmla="*/ 484 w 782"/>
                <a:gd name="T79" fmla="*/ 395 h 493"/>
                <a:gd name="T80" fmla="*/ 473 w 782"/>
                <a:gd name="T81" fmla="*/ 409 h 493"/>
                <a:gd name="T82" fmla="*/ 437 w 782"/>
                <a:gd name="T83" fmla="*/ 404 h 493"/>
                <a:gd name="T84" fmla="*/ 440 w 782"/>
                <a:gd name="T85" fmla="*/ 451 h 493"/>
                <a:gd name="T86" fmla="*/ 438 w 782"/>
                <a:gd name="T87" fmla="*/ 428 h 493"/>
                <a:gd name="T88" fmla="*/ 447 w 782"/>
                <a:gd name="T89" fmla="*/ 423 h 493"/>
                <a:gd name="T90" fmla="*/ 483 w 782"/>
                <a:gd name="T91" fmla="*/ 424 h 493"/>
                <a:gd name="T92" fmla="*/ 502 w 782"/>
                <a:gd name="T93" fmla="*/ 363 h 493"/>
                <a:gd name="T94" fmla="*/ 536 w 782"/>
                <a:gd name="T95" fmla="*/ 350 h 493"/>
                <a:gd name="T96" fmla="*/ 547 w 782"/>
                <a:gd name="T97" fmla="*/ 366 h 493"/>
                <a:gd name="T98" fmla="*/ 519 w 782"/>
                <a:gd name="T99" fmla="*/ 405 h 493"/>
                <a:gd name="T100" fmla="*/ 559 w 782"/>
                <a:gd name="T101" fmla="*/ 389 h 493"/>
                <a:gd name="T102" fmla="*/ 564 w 782"/>
                <a:gd name="T103" fmla="*/ 408 h 493"/>
                <a:gd name="T104" fmla="*/ 588 w 782"/>
                <a:gd name="T105" fmla="*/ 453 h 493"/>
                <a:gd name="T106" fmla="*/ 548 w 782"/>
                <a:gd name="T107" fmla="*/ 457 h 493"/>
                <a:gd name="T108" fmla="*/ 536 w 782"/>
                <a:gd name="T109" fmla="*/ 423 h 493"/>
                <a:gd name="T110" fmla="*/ 588 w 782"/>
                <a:gd name="T111" fmla="*/ 448 h 493"/>
                <a:gd name="T112" fmla="*/ 591 w 782"/>
                <a:gd name="T113" fmla="*/ 382 h 493"/>
                <a:gd name="T114" fmla="*/ 635 w 782"/>
                <a:gd name="T115" fmla="*/ 409 h 493"/>
                <a:gd name="T116" fmla="*/ 616 w 782"/>
                <a:gd name="T117" fmla="*/ 449 h 493"/>
                <a:gd name="T118" fmla="*/ 639 w 782"/>
                <a:gd name="T119" fmla="*/ 423 h 493"/>
                <a:gd name="T120" fmla="*/ 670 w 782"/>
                <a:gd name="T121" fmla="*/ 449 h 4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82"/>
                <a:gd name="T184" fmla="*/ 0 h 493"/>
                <a:gd name="T185" fmla="*/ 782 w 782"/>
                <a:gd name="T186" fmla="*/ 493 h 4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82" h="493">
                  <a:moveTo>
                    <a:pt x="111" y="206"/>
                  </a:moveTo>
                  <a:cubicBezTo>
                    <a:pt x="91" y="187"/>
                    <a:pt x="91" y="152"/>
                    <a:pt x="111" y="134"/>
                  </a:cubicBezTo>
                  <a:cubicBezTo>
                    <a:pt x="97" y="136"/>
                    <a:pt x="84" y="151"/>
                    <a:pt x="84" y="170"/>
                  </a:cubicBezTo>
                  <a:cubicBezTo>
                    <a:pt x="84" y="188"/>
                    <a:pt x="97" y="203"/>
                    <a:pt x="111" y="206"/>
                  </a:cubicBezTo>
                  <a:close/>
                  <a:moveTo>
                    <a:pt x="698" y="170"/>
                  </a:moveTo>
                  <a:cubicBezTo>
                    <a:pt x="698" y="151"/>
                    <a:pt x="685" y="136"/>
                    <a:pt x="671" y="134"/>
                  </a:cubicBezTo>
                  <a:cubicBezTo>
                    <a:pt x="691" y="152"/>
                    <a:pt x="691" y="187"/>
                    <a:pt x="671" y="206"/>
                  </a:cubicBezTo>
                  <a:cubicBezTo>
                    <a:pt x="685" y="203"/>
                    <a:pt x="698" y="188"/>
                    <a:pt x="698" y="170"/>
                  </a:cubicBezTo>
                  <a:close/>
                  <a:moveTo>
                    <a:pt x="696" y="232"/>
                  </a:moveTo>
                  <a:cubicBezTo>
                    <a:pt x="716" y="224"/>
                    <a:pt x="737" y="200"/>
                    <a:pt x="737" y="170"/>
                  </a:cubicBezTo>
                  <a:cubicBezTo>
                    <a:pt x="737" y="139"/>
                    <a:pt x="716" y="115"/>
                    <a:pt x="696" y="108"/>
                  </a:cubicBezTo>
                  <a:cubicBezTo>
                    <a:pt x="712" y="124"/>
                    <a:pt x="723" y="147"/>
                    <a:pt x="723" y="170"/>
                  </a:cubicBezTo>
                  <a:cubicBezTo>
                    <a:pt x="723" y="193"/>
                    <a:pt x="712" y="215"/>
                    <a:pt x="696" y="232"/>
                  </a:cubicBezTo>
                  <a:close/>
                  <a:moveTo>
                    <a:pt x="87" y="232"/>
                  </a:moveTo>
                  <a:cubicBezTo>
                    <a:pt x="70" y="215"/>
                    <a:pt x="59" y="193"/>
                    <a:pt x="59" y="170"/>
                  </a:cubicBezTo>
                  <a:cubicBezTo>
                    <a:pt x="59" y="147"/>
                    <a:pt x="70" y="124"/>
                    <a:pt x="87" y="108"/>
                  </a:cubicBezTo>
                  <a:cubicBezTo>
                    <a:pt x="66" y="115"/>
                    <a:pt x="45" y="139"/>
                    <a:pt x="46" y="170"/>
                  </a:cubicBezTo>
                  <a:cubicBezTo>
                    <a:pt x="45" y="200"/>
                    <a:pt x="66" y="224"/>
                    <a:pt x="87" y="232"/>
                  </a:cubicBezTo>
                  <a:close/>
                  <a:moveTo>
                    <a:pt x="714" y="448"/>
                  </a:moveTo>
                  <a:cubicBezTo>
                    <a:pt x="706" y="438"/>
                    <a:pt x="697" y="428"/>
                    <a:pt x="689" y="419"/>
                  </a:cubicBezTo>
                  <a:cubicBezTo>
                    <a:pt x="671" y="397"/>
                    <a:pt x="653" y="376"/>
                    <a:pt x="635" y="355"/>
                  </a:cubicBezTo>
                  <a:cubicBezTo>
                    <a:pt x="634" y="354"/>
                    <a:pt x="633" y="353"/>
                    <a:pt x="632" y="352"/>
                  </a:cubicBezTo>
                  <a:cubicBezTo>
                    <a:pt x="629" y="347"/>
                    <a:pt x="623" y="345"/>
                    <a:pt x="617" y="343"/>
                  </a:cubicBezTo>
                  <a:cubicBezTo>
                    <a:pt x="612" y="341"/>
                    <a:pt x="606" y="339"/>
                    <a:pt x="599" y="339"/>
                  </a:cubicBezTo>
                  <a:cubicBezTo>
                    <a:pt x="621" y="333"/>
                    <a:pt x="637" y="314"/>
                    <a:pt x="637" y="291"/>
                  </a:cubicBezTo>
                  <a:cubicBezTo>
                    <a:pt x="637" y="50"/>
                    <a:pt x="637" y="50"/>
                    <a:pt x="637" y="50"/>
                  </a:cubicBezTo>
                  <a:cubicBezTo>
                    <a:pt x="637" y="22"/>
                    <a:pt x="614" y="0"/>
                    <a:pt x="587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68" y="0"/>
                    <a:pt x="145" y="22"/>
                    <a:pt x="145" y="50"/>
                  </a:cubicBezTo>
                  <a:cubicBezTo>
                    <a:pt x="145" y="291"/>
                    <a:pt x="145" y="291"/>
                    <a:pt x="145" y="291"/>
                  </a:cubicBezTo>
                  <a:cubicBezTo>
                    <a:pt x="145" y="314"/>
                    <a:pt x="161" y="334"/>
                    <a:pt x="183" y="339"/>
                  </a:cubicBezTo>
                  <a:cubicBezTo>
                    <a:pt x="171" y="340"/>
                    <a:pt x="157" y="344"/>
                    <a:pt x="149" y="354"/>
                  </a:cubicBezTo>
                  <a:cubicBezTo>
                    <a:pt x="143" y="361"/>
                    <a:pt x="136" y="369"/>
                    <a:pt x="130" y="377"/>
                  </a:cubicBezTo>
                  <a:cubicBezTo>
                    <a:pt x="111" y="399"/>
                    <a:pt x="91" y="422"/>
                    <a:pt x="72" y="446"/>
                  </a:cubicBezTo>
                  <a:cubicBezTo>
                    <a:pt x="67" y="451"/>
                    <a:pt x="58" y="459"/>
                    <a:pt x="58" y="467"/>
                  </a:cubicBezTo>
                  <a:cubicBezTo>
                    <a:pt x="58" y="489"/>
                    <a:pt x="58" y="478"/>
                    <a:pt x="58" y="478"/>
                  </a:cubicBezTo>
                  <a:cubicBezTo>
                    <a:pt x="58" y="481"/>
                    <a:pt x="59" y="483"/>
                    <a:pt x="60" y="485"/>
                  </a:cubicBezTo>
                  <a:cubicBezTo>
                    <a:pt x="65" y="492"/>
                    <a:pt x="75" y="493"/>
                    <a:pt x="83" y="493"/>
                  </a:cubicBezTo>
                  <a:cubicBezTo>
                    <a:pt x="94" y="493"/>
                    <a:pt x="667" y="493"/>
                    <a:pt x="684" y="493"/>
                  </a:cubicBezTo>
                  <a:cubicBezTo>
                    <a:pt x="693" y="493"/>
                    <a:pt x="702" y="492"/>
                    <a:pt x="711" y="490"/>
                  </a:cubicBezTo>
                  <a:cubicBezTo>
                    <a:pt x="716" y="489"/>
                    <a:pt x="723" y="486"/>
                    <a:pt x="724" y="479"/>
                  </a:cubicBezTo>
                  <a:cubicBezTo>
                    <a:pt x="724" y="456"/>
                    <a:pt x="724" y="467"/>
                    <a:pt x="724" y="467"/>
                  </a:cubicBezTo>
                  <a:cubicBezTo>
                    <a:pt x="725" y="462"/>
                    <a:pt x="722" y="457"/>
                    <a:pt x="718" y="453"/>
                  </a:cubicBezTo>
                  <a:cubicBezTo>
                    <a:pt x="717" y="451"/>
                    <a:pt x="715" y="449"/>
                    <a:pt x="714" y="448"/>
                  </a:cubicBezTo>
                  <a:close/>
                  <a:moveTo>
                    <a:pt x="164" y="299"/>
                  </a:moveTo>
                  <a:cubicBezTo>
                    <a:pt x="164" y="64"/>
                    <a:pt x="164" y="53"/>
                    <a:pt x="164" y="53"/>
                  </a:cubicBezTo>
                  <a:cubicBezTo>
                    <a:pt x="164" y="39"/>
                    <a:pt x="175" y="16"/>
                    <a:pt x="189" y="16"/>
                  </a:cubicBezTo>
                  <a:cubicBezTo>
                    <a:pt x="570" y="16"/>
                    <a:pt x="593" y="16"/>
                    <a:pt x="593" y="16"/>
                  </a:cubicBezTo>
                  <a:cubicBezTo>
                    <a:pt x="607" y="16"/>
                    <a:pt x="618" y="39"/>
                    <a:pt x="618" y="53"/>
                  </a:cubicBezTo>
                  <a:cubicBezTo>
                    <a:pt x="618" y="268"/>
                    <a:pt x="618" y="299"/>
                    <a:pt x="618" y="299"/>
                  </a:cubicBezTo>
                  <a:cubicBezTo>
                    <a:pt x="618" y="313"/>
                    <a:pt x="607" y="325"/>
                    <a:pt x="593" y="325"/>
                  </a:cubicBezTo>
                  <a:cubicBezTo>
                    <a:pt x="212" y="325"/>
                    <a:pt x="189" y="325"/>
                    <a:pt x="189" y="325"/>
                  </a:cubicBezTo>
                  <a:cubicBezTo>
                    <a:pt x="175" y="325"/>
                    <a:pt x="164" y="302"/>
                    <a:pt x="164" y="287"/>
                  </a:cubicBezTo>
                  <a:lnTo>
                    <a:pt x="164" y="299"/>
                  </a:lnTo>
                  <a:close/>
                  <a:moveTo>
                    <a:pt x="613" y="367"/>
                  </a:moveTo>
                  <a:cubicBezTo>
                    <a:pt x="613" y="367"/>
                    <a:pt x="613" y="368"/>
                    <a:pt x="612" y="369"/>
                  </a:cubicBezTo>
                  <a:cubicBezTo>
                    <a:pt x="612" y="369"/>
                    <a:pt x="612" y="369"/>
                    <a:pt x="612" y="369"/>
                  </a:cubicBezTo>
                  <a:cubicBezTo>
                    <a:pt x="612" y="369"/>
                    <a:pt x="612" y="369"/>
                    <a:pt x="612" y="369"/>
                  </a:cubicBezTo>
                  <a:cubicBezTo>
                    <a:pt x="612" y="369"/>
                    <a:pt x="612" y="369"/>
                    <a:pt x="612" y="369"/>
                  </a:cubicBezTo>
                  <a:cubicBezTo>
                    <a:pt x="612" y="369"/>
                    <a:pt x="612" y="369"/>
                    <a:pt x="611" y="369"/>
                  </a:cubicBezTo>
                  <a:cubicBezTo>
                    <a:pt x="611" y="369"/>
                    <a:pt x="611" y="369"/>
                    <a:pt x="611" y="369"/>
                  </a:cubicBezTo>
                  <a:cubicBezTo>
                    <a:pt x="611" y="369"/>
                    <a:pt x="611" y="369"/>
                    <a:pt x="610" y="369"/>
                  </a:cubicBezTo>
                  <a:cubicBezTo>
                    <a:pt x="608" y="371"/>
                    <a:pt x="604" y="371"/>
                    <a:pt x="600" y="371"/>
                  </a:cubicBezTo>
                  <a:cubicBezTo>
                    <a:pt x="584" y="371"/>
                    <a:pt x="584" y="371"/>
                    <a:pt x="584" y="371"/>
                  </a:cubicBezTo>
                  <a:cubicBezTo>
                    <a:pt x="580" y="371"/>
                    <a:pt x="577" y="370"/>
                    <a:pt x="574" y="369"/>
                  </a:cubicBezTo>
                  <a:cubicBezTo>
                    <a:pt x="573" y="368"/>
                    <a:pt x="572" y="367"/>
                    <a:pt x="571" y="367"/>
                  </a:cubicBezTo>
                  <a:cubicBezTo>
                    <a:pt x="570" y="366"/>
                    <a:pt x="569" y="365"/>
                    <a:pt x="569" y="365"/>
                  </a:cubicBezTo>
                  <a:cubicBezTo>
                    <a:pt x="568" y="363"/>
                    <a:pt x="568" y="363"/>
                    <a:pt x="568" y="363"/>
                  </a:cubicBezTo>
                  <a:cubicBezTo>
                    <a:pt x="566" y="360"/>
                    <a:pt x="564" y="357"/>
                    <a:pt x="563" y="354"/>
                  </a:cubicBezTo>
                  <a:cubicBezTo>
                    <a:pt x="561" y="351"/>
                    <a:pt x="563" y="350"/>
                    <a:pt x="565" y="349"/>
                  </a:cubicBezTo>
                  <a:cubicBezTo>
                    <a:pt x="565" y="349"/>
                    <a:pt x="566" y="349"/>
                    <a:pt x="566" y="349"/>
                  </a:cubicBezTo>
                  <a:cubicBezTo>
                    <a:pt x="567" y="348"/>
                    <a:pt x="569" y="348"/>
                    <a:pt x="570" y="348"/>
                  </a:cubicBezTo>
                  <a:cubicBezTo>
                    <a:pt x="573" y="348"/>
                    <a:pt x="573" y="348"/>
                    <a:pt x="573" y="348"/>
                  </a:cubicBezTo>
                  <a:cubicBezTo>
                    <a:pt x="573" y="348"/>
                    <a:pt x="573" y="348"/>
                    <a:pt x="573" y="348"/>
                  </a:cubicBezTo>
                  <a:cubicBezTo>
                    <a:pt x="577" y="348"/>
                    <a:pt x="581" y="348"/>
                    <a:pt x="586" y="348"/>
                  </a:cubicBezTo>
                  <a:cubicBezTo>
                    <a:pt x="586" y="348"/>
                    <a:pt x="586" y="348"/>
                    <a:pt x="586" y="348"/>
                  </a:cubicBezTo>
                  <a:cubicBezTo>
                    <a:pt x="590" y="348"/>
                    <a:pt x="590" y="348"/>
                    <a:pt x="590" y="348"/>
                  </a:cubicBezTo>
                  <a:cubicBezTo>
                    <a:pt x="592" y="348"/>
                    <a:pt x="594" y="348"/>
                    <a:pt x="595" y="348"/>
                  </a:cubicBezTo>
                  <a:cubicBezTo>
                    <a:pt x="596" y="349"/>
                    <a:pt x="597" y="349"/>
                    <a:pt x="598" y="349"/>
                  </a:cubicBezTo>
                  <a:cubicBezTo>
                    <a:pt x="598" y="349"/>
                    <a:pt x="598" y="349"/>
                    <a:pt x="598" y="349"/>
                  </a:cubicBezTo>
                  <a:cubicBezTo>
                    <a:pt x="598" y="350"/>
                    <a:pt x="598" y="350"/>
                    <a:pt x="599" y="350"/>
                  </a:cubicBezTo>
                  <a:cubicBezTo>
                    <a:pt x="599" y="350"/>
                    <a:pt x="599" y="350"/>
                    <a:pt x="599" y="350"/>
                  </a:cubicBezTo>
                  <a:cubicBezTo>
                    <a:pt x="600" y="350"/>
                    <a:pt x="602" y="351"/>
                    <a:pt x="603" y="351"/>
                  </a:cubicBezTo>
                  <a:cubicBezTo>
                    <a:pt x="604" y="352"/>
                    <a:pt x="604" y="353"/>
                    <a:pt x="605" y="354"/>
                  </a:cubicBezTo>
                  <a:cubicBezTo>
                    <a:pt x="608" y="359"/>
                    <a:pt x="608" y="359"/>
                    <a:pt x="608" y="359"/>
                  </a:cubicBezTo>
                  <a:cubicBezTo>
                    <a:pt x="609" y="360"/>
                    <a:pt x="611" y="362"/>
                    <a:pt x="612" y="364"/>
                  </a:cubicBezTo>
                  <a:cubicBezTo>
                    <a:pt x="612" y="364"/>
                    <a:pt x="612" y="364"/>
                    <a:pt x="612" y="364"/>
                  </a:cubicBezTo>
                  <a:cubicBezTo>
                    <a:pt x="613" y="365"/>
                    <a:pt x="613" y="366"/>
                    <a:pt x="613" y="367"/>
                  </a:cubicBezTo>
                  <a:close/>
                  <a:moveTo>
                    <a:pt x="410" y="363"/>
                  </a:moveTo>
                  <a:cubicBezTo>
                    <a:pt x="410" y="364"/>
                    <a:pt x="410" y="364"/>
                    <a:pt x="410" y="365"/>
                  </a:cubicBezTo>
                  <a:cubicBezTo>
                    <a:pt x="406" y="371"/>
                    <a:pt x="392" y="369"/>
                    <a:pt x="386" y="369"/>
                  </a:cubicBezTo>
                  <a:cubicBezTo>
                    <a:pt x="383" y="369"/>
                    <a:pt x="380" y="369"/>
                    <a:pt x="377" y="369"/>
                  </a:cubicBezTo>
                  <a:cubicBezTo>
                    <a:pt x="374" y="369"/>
                    <a:pt x="370" y="369"/>
                    <a:pt x="367" y="367"/>
                  </a:cubicBezTo>
                  <a:cubicBezTo>
                    <a:pt x="367" y="367"/>
                    <a:pt x="367" y="367"/>
                    <a:pt x="367" y="367"/>
                  </a:cubicBezTo>
                  <a:cubicBezTo>
                    <a:pt x="367" y="366"/>
                    <a:pt x="367" y="366"/>
                    <a:pt x="367" y="366"/>
                  </a:cubicBezTo>
                  <a:cubicBezTo>
                    <a:pt x="366" y="366"/>
                    <a:pt x="366" y="366"/>
                    <a:pt x="366" y="366"/>
                  </a:cubicBezTo>
                  <a:cubicBezTo>
                    <a:pt x="366" y="366"/>
                    <a:pt x="366" y="366"/>
                    <a:pt x="366" y="366"/>
                  </a:cubicBezTo>
                  <a:cubicBezTo>
                    <a:pt x="366" y="366"/>
                    <a:pt x="366" y="366"/>
                    <a:pt x="366" y="366"/>
                  </a:cubicBezTo>
                  <a:cubicBezTo>
                    <a:pt x="366" y="365"/>
                    <a:pt x="366" y="365"/>
                    <a:pt x="366" y="365"/>
                  </a:cubicBezTo>
                  <a:cubicBezTo>
                    <a:pt x="366" y="364"/>
                    <a:pt x="366" y="364"/>
                    <a:pt x="366" y="363"/>
                  </a:cubicBezTo>
                  <a:cubicBezTo>
                    <a:pt x="366" y="363"/>
                    <a:pt x="366" y="363"/>
                    <a:pt x="366" y="363"/>
                  </a:cubicBezTo>
                  <a:cubicBezTo>
                    <a:pt x="366" y="362"/>
                    <a:pt x="366" y="361"/>
                    <a:pt x="366" y="361"/>
                  </a:cubicBezTo>
                  <a:cubicBezTo>
                    <a:pt x="366" y="360"/>
                    <a:pt x="366" y="360"/>
                    <a:pt x="366" y="360"/>
                  </a:cubicBezTo>
                  <a:cubicBezTo>
                    <a:pt x="366" y="358"/>
                    <a:pt x="366" y="355"/>
                    <a:pt x="367" y="353"/>
                  </a:cubicBezTo>
                  <a:cubicBezTo>
                    <a:pt x="367" y="352"/>
                    <a:pt x="367" y="352"/>
                    <a:pt x="367" y="352"/>
                  </a:cubicBezTo>
                  <a:cubicBezTo>
                    <a:pt x="367" y="352"/>
                    <a:pt x="367" y="351"/>
                    <a:pt x="368" y="350"/>
                  </a:cubicBezTo>
                  <a:cubicBezTo>
                    <a:pt x="369" y="350"/>
                    <a:pt x="369" y="349"/>
                    <a:pt x="370" y="349"/>
                  </a:cubicBezTo>
                  <a:cubicBezTo>
                    <a:pt x="370" y="349"/>
                    <a:pt x="370" y="349"/>
                    <a:pt x="370" y="349"/>
                  </a:cubicBezTo>
                  <a:cubicBezTo>
                    <a:pt x="370" y="349"/>
                    <a:pt x="370" y="348"/>
                    <a:pt x="370" y="348"/>
                  </a:cubicBezTo>
                  <a:cubicBezTo>
                    <a:pt x="370" y="348"/>
                    <a:pt x="371" y="348"/>
                    <a:pt x="371" y="348"/>
                  </a:cubicBezTo>
                  <a:cubicBezTo>
                    <a:pt x="371" y="348"/>
                    <a:pt x="371" y="348"/>
                    <a:pt x="371" y="348"/>
                  </a:cubicBezTo>
                  <a:cubicBezTo>
                    <a:pt x="371" y="348"/>
                    <a:pt x="372" y="348"/>
                    <a:pt x="372" y="348"/>
                  </a:cubicBezTo>
                  <a:cubicBezTo>
                    <a:pt x="372" y="348"/>
                    <a:pt x="372" y="348"/>
                    <a:pt x="373" y="348"/>
                  </a:cubicBezTo>
                  <a:cubicBezTo>
                    <a:pt x="373" y="347"/>
                    <a:pt x="373" y="347"/>
                    <a:pt x="374" y="347"/>
                  </a:cubicBezTo>
                  <a:cubicBezTo>
                    <a:pt x="374" y="347"/>
                    <a:pt x="374" y="347"/>
                    <a:pt x="374" y="347"/>
                  </a:cubicBezTo>
                  <a:cubicBezTo>
                    <a:pt x="374" y="347"/>
                    <a:pt x="374" y="347"/>
                    <a:pt x="374" y="347"/>
                  </a:cubicBezTo>
                  <a:cubicBezTo>
                    <a:pt x="375" y="347"/>
                    <a:pt x="375" y="347"/>
                    <a:pt x="375" y="347"/>
                  </a:cubicBezTo>
                  <a:cubicBezTo>
                    <a:pt x="376" y="347"/>
                    <a:pt x="377" y="347"/>
                    <a:pt x="378" y="347"/>
                  </a:cubicBezTo>
                  <a:cubicBezTo>
                    <a:pt x="379" y="347"/>
                    <a:pt x="379" y="347"/>
                    <a:pt x="379" y="347"/>
                  </a:cubicBezTo>
                  <a:cubicBezTo>
                    <a:pt x="380" y="347"/>
                    <a:pt x="382" y="347"/>
                    <a:pt x="383" y="347"/>
                  </a:cubicBezTo>
                  <a:cubicBezTo>
                    <a:pt x="399" y="347"/>
                    <a:pt x="399" y="347"/>
                    <a:pt x="399" y="347"/>
                  </a:cubicBezTo>
                  <a:cubicBezTo>
                    <a:pt x="399" y="347"/>
                    <a:pt x="399" y="347"/>
                    <a:pt x="400" y="347"/>
                  </a:cubicBezTo>
                  <a:cubicBezTo>
                    <a:pt x="400" y="347"/>
                    <a:pt x="400" y="347"/>
                    <a:pt x="400" y="347"/>
                  </a:cubicBezTo>
                  <a:cubicBezTo>
                    <a:pt x="401" y="347"/>
                    <a:pt x="401" y="347"/>
                    <a:pt x="402" y="347"/>
                  </a:cubicBezTo>
                  <a:cubicBezTo>
                    <a:pt x="405" y="347"/>
                    <a:pt x="408" y="348"/>
                    <a:pt x="409" y="351"/>
                  </a:cubicBezTo>
                  <a:cubicBezTo>
                    <a:pt x="410" y="351"/>
                    <a:pt x="410" y="351"/>
                    <a:pt x="410" y="351"/>
                  </a:cubicBezTo>
                  <a:cubicBezTo>
                    <a:pt x="410" y="351"/>
                    <a:pt x="410" y="351"/>
                    <a:pt x="410" y="351"/>
                  </a:cubicBezTo>
                  <a:cubicBezTo>
                    <a:pt x="411" y="355"/>
                    <a:pt x="410" y="359"/>
                    <a:pt x="410" y="362"/>
                  </a:cubicBezTo>
                  <a:cubicBezTo>
                    <a:pt x="410" y="363"/>
                    <a:pt x="410" y="363"/>
                    <a:pt x="410" y="363"/>
                  </a:cubicBezTo>
                  <a:cubicBezTo>
                    <a:pt x="410" y="363"/>
                    <a:pt x="410" y="363"/>
                    <a:pt x="410" y="363"/>
                  </a:cubicBezTo>
                  <a:close/>
                  <a:moveTo>
                    <a:pt x="387" y="381"/>
                  </a:moveTo>
                  <a:cubicBezTo>
                    <a:pt x="393" y="381"/>
                    <a:pt x="407" y="380"/>
                    <a:pt x="410" y="386"/>
                  </a:cubicBezTo>
                  <a:cubicBezTo>
                    <a:pt x="410" y="387"/>
                    <a:pt x="411" y="387"/>
                    <a:pt x="411" y="388"/>
                  </a:cubicBezTo>
                  <a:cubicBezTo>
                    <a:pt x="411" y="395"/>
                    <a:pt x="411" y="395"/>
                    <a:pt x="411" y="395"/>
                  </a:cubicBezTo>
                  <a:cubicBezTo>
                    <a:pt x="411" y="397"/>
                    <a:pt x="411" y="399"/>
                    <a:pt x="411" y="401"/>
                  </a:cubicBezTo>
                  <a:cubicBezTo>
                    <a:pt x="411" y="401"/>
                    <a:pt x="411" y="401"/>
                    <a:pt x="411" y="401"/>
                  </a:cubicBezTo>
                  <a:cubicBezTo>
                    <a:pt x="411" y="402"/>
                    <a:pt x="411" y="402"/>
                    <a:pt x="411" y="402"/>
                  </a:cubicBezTo>
                  <a:cubicBezTo>
                    <a:pt x="411" y="402"/>
                    <a:pt x="410" y="404"/>
                    <a:pt x="410" y="404"/>
                  </a:cubicBezTo>
                  <a:cubicBezTo>
                    <a:pt x="409" y="405"/>
                    <a:pt x="409" y="405"/>
                    <a:pt x="409" y="405"/>
                  </a:cubicBezTo>
                  <a:cubicBezTo>
                    <a:pt x="409" y="405"/>
                    <a:pt x="409" y="405"/>
                    <a:pt x="409" y="406"/>
                  </a:cubicBezTo>
                  <a:cubicBezTo>
                    <a:pt x="409" y="406"/>
                    <a:pt x="409" y="406"/>
                    <a:pt x="409" y="406"/>
                  </a:cubicBezTo>
                  <a:cubicBezTo>
                    <a:pt x="407" y="407"/>
                    <a:pt x="405" y="408"/>
                    <a:pt x="403" y="409"/>
                  </a:cubicBezTo>
                  <a:cubicBezTo>
                    <a:pt x="403" y="409"/>
                    <a:pt x="403" y="409"/>
                    <a:pt x="403" y="409"/>
                  </a:cubicBezTo>
                  <a:cubicBezTo>
                    <a:pt x="403" y="409"/>
                    <a:pt x="403" y="409"/>
                    <a:pt x="403" y="409"/>
                  </a:cubicBezTo>
                  <a:cubicBezTo>
                    <a:pt x="402" y="409"/>
                    <a:pt x="401" y="409"/>
                    <a:pt x="401" y="409"/>
                  </a:cubicBezTo>
                  <a:cubicBezTo>
                    <a:pt x="400" y="409"/>
                    <a:pt x="400" y="409"/>
                    <a:pt x="400" y="409"/>
                  </a:cubicBezTo>
                  <a:cubicBezTo>
                    <a:pt x="399" y="409"/>
                    <a:pt x="398" y="409"/>
                    <a:pt x="398" y="409"/>
                  </a:cubicBezTo>
                  <a:cubicBezTo>
                    <a:pt x="398" y="409"/>
                    <a:pt x="398" y="409"/>
                    <a:pt x="398" y="409"/>
                  </a:cubicBezTo>
                  <a:cubicBezTo>
                    <a:pt x="373" y="409"/>
                    <a:pt x="373" y="409"/>
                    <a:pt x="373" y="409"/>
                  </a:cubicBezTo>
                  <a:cubicBezTo>
                    <a:pt x="371" y="409"/>
                    <a:pt x="367" y="409"/>
                    <a:pt x="364" y="407"/>
                  </a:cubicBezTo>
                  <a:cubicBezTo>
                    <a:pt x="364" y="407"/>
                    <a:pt x="364" y="407"/>
                    <a:pt x="364" y="407"/>
                  </a:cubicBezTo>
                  <a:cubicBezTo>
                    <a:pt x="364" y="407"/>
                    <a:pt x="364" y="407"/>
                    <a:pt x="364" y="407"/>
                  </a:cubicBezTo>
                  <a:cubicBezTo>
                    <a:pt x="364" y="407"/>
                    <a:pt x="364" y="406"/>
                    <a:pt x="363" y="406"/>
                  </a:cubicBezTo>
                  <a:cubicBezTo>
                    <a:pt x="363" y="406"/>
                    <a:pt x="362" y="405"/>
                    <a:pt x="362" y="405"/>
                  </a:cubicBezTo>
                  <a:cubicBezTo>
                    <a:pt x="362" y="405"/>
                    <a:pt x="362" y="405"/>
                    <a:pt x="362" y="404"/>
                  </a:cubicBezTo>
                  <a:cubicBezTo>
                    <a:pt x="362" y="404"/>
                    <a:pt x="361" y="403"/>
                    <a:pt x="361" y="402"/>
                  </a:cubicBezTo>
                  <a:cubicBezTo>
                    <a:pt x="362" y="400"/>
                    <a:pt x="362" y="400"/>
                    <a:pt x="362" y="400"/>
                  </a:cubicBezTo>
                  <a:cubicBezTo>
                    <a:pt x="362" y="400"/>
                    <a:pt x="362" y="400"/>
                    <a:pt x="362" y="400"/>
                  </a:cubicBezTo>
                  <a:cubicBezTo>
                    <a:pt x="362" y="396"/>
                    <a:pt x="362" y="392"/>
                    <a:pt x="363" y="388"/>
                  </a:cubicBezTo>
                  <a:cubicBezTo>
                    <a:pt x="363" y="388"/>
                    <a:pt x="363" y="388"/>
                    <a:pt x="363" y="388"/>
                  </a:cubicBezTo>
                  <a:cubicBezTo>
                    <a:pt x="363" y="388"/>
                    <a:pt x="363" y="388"/>
                    <a:pt x="363" y="388"/>
                  </a:cubicBezTo>
                  <a:cubicBezTo>
                    <a:pt x="364" y="379"/>
                    <a:pt x="381" y="381"/>
                    <a:pt x="387" y="381"/>
                  </a:cubicBezTo>
                  <a:close/>
                  <a:moveTo>
                    <a:pt x="289" y="407"/>
                  </a:moveTo>
                  <a:cubicBezTo>
                    <a:pt x="289" y="407"/>
                    <a:pt x="289" y="407"/>
                    <a:pt x="288" y="406"/>
                  </a:cubicBezTo>
                  <a:cubicBezTo>
                    <a:pt x="288" y="406"/>
                    <a:pt x="288" y="405"/>
                    <a:pt x="287" y="405"/>
                  </a:cubicBezTo>
                  <a:cubicBezTo>
                    <a:pt x="287" y="405"/>
                    <a:pt x="287" y="405"/>
                    <a:pt x="287" y="405"/>
                  </a:cubicBezTo>
                  <a:cubicBezTo>
                    <a:pt x="287" y="404"/>
                    <a:pt x="287" y="403"/>
                    <a:pt x="287" y="402"/>
                  </a:cubicBezTo>
                  <a:cubicBezTo>
                    <a:pt x="288" y="400"/>
                    <a:pt x="288" y="400"/>
                    <a:pt x="288" y="400"/>
                  </a:cubicBezTo>
                  <a:cubicBezTo>
                    <a:pt x="288" y="400"/>
                    <a:pt x="288" y="400"/>
                    <a:pt x="288" y="400"/>
                  </a:cubicBezTo>
                  <a:cubicBezTo>
                    <a:pt x="288" y="400"/>
                    <a:pt x="288" y="399"/>
                    <a:pt x="288" y="399"/>
                  </a:cubicBezTo>
                  <a:cubicBezTo>
                    <a:pt x="291" y="388"/>
                    <a:pt x="291" y="388"/>
                    <a:pt x="291" y="388"/>
                  </a:cubicBezTo>
                  <a:cubicBezTo>
                    <a:pt x="291" y="388"/>
                    <a:pt x="291" y="388"/>
                    <a:pt x="292" y="388"/>
                  </a:cubicBezTo>
                  <a:cubicBezTo>
                    <a:pt x="295" y="380"/>
                    <a:pt x="310" y="381"/>
                    <a:pt x="317" y="381"/>
                  </a:cubicBezTo>
                  <a:cubicBezTo>
                    <a:pt x="320" y="381"/>
                    <a:pt x="325" y="381"/>
                    <a:pt x="330" y="381"/>
                  </a:cubicBezTo>
                  <a:cubicBezTo>
                    <a:pt x="331" y="382"/>
                    <a:pt x="332" y="382"/>
                    <a:pt x="333" y="382"/>
                  </a:cubicBezTo>
                  <a:cubicBezTo>
                    <a:pt x="333" y="382"/>
                    <a:pt x="333" y="382"/>
                    <a:pt x="333" y="382"/>
                  </a:cubicBezTo>
                  <a:cubicBezTo>
                    <a:pt x="335" y="383"/>
                    <a:pt x="337" y="384"/>
                    <a:pt x="338" y="385"/>
                  </a:cubicBezTo>
                  <a:cubicBezTo>
                    <a:pt x="338" y="385"/>
                    <a:pt x="338" y="385"/>
                    <a:pt x="338" y="385"/>
                  </a:cubicBezTo>
                  <a:cubicBezTo>
                    <a:pt x="338" y="386"/>
                    <a:pt x="338" y="386"/>
                    <a:pt x="338" y="386"/>
                  </a:cubicBezTo>
                  <a:cubicBezTo>
                    <a:pt x="338" y="386"/>
                    <a:pt x="338" y="386"/>
                    <a:pt x="338" y="386"/>
                  </a:cubicBezTo>
                  <a:cubicBezTo>
                    <a:pt x="339" y="387"/>
                    <a:pt x="339" y="388"/>
                    <a:pt x="339" y="388"/>
                  </a:cubicBezTo>
                  <a:cubicBezTo>
                    <a:pt x="339" y="389"/>
                    <a:pt x="339" y="389"/>
                    <a:pt x="339" y="389"/>
                  </a:cubicBezTo>
                  <a:cubicBezTo>
                    <a:pt x="339" y="389"/>
                    <a:pt x="339" y="389"/>
                    <a:pt x="339" y="389"/>
                  </a:cubicBezTo>
                  <a:cubicBezTo>
                    <a:pt x="338" y="391"/>
                    <a:pt x="338" y="393"/>
                    <a:pt x="338" y="395"/>
                  </a:cubicBezTo>
                  <a:cubicBezTo>
                    <a:pt x="336" y="402"/>
                    <a:pt x="336" y="402"/>
                    <a:pt x="336" y="402"/>
                  </a:cubicBezTo>
                  <a:cubicBezTo>
                    <a:pt x="336" y="403"/>
                    <a:pt x="336" y="404"/>
                    <a:pt x="335" y="404"/>
                  </a:cubicBezTo>
                  <a:cubicBezTo>
                    <a:pt x="335" y="405"/>
                    <a:pt x="335" y="405"/>
                    <a:pt x="335" y="405"/>
                  </a:cubicBezTo>
                  <a:cubicBezTo>
                    <a:pt x="335" y="405"/>
                    <a:pt x="334" y="405"/>
                    <a:pt x="334" y="405"/>
                  </a:cubicBezTo>
                  <a:cubicBezTo>
                    <a:pt x="334" y="405"/>
                    <a:pt x="334" y="406"/>
                    <a:pt x="334" y="406"/>
                  </a:cubicBezTo>
                  <a:cubicBezTo>
                    <a:pt x="332" y="407"/>
                    <a:pt x="329" y="408"/>
                    <a:pt x="327" y="409"/>
                  </a:cubicBezTo>
                  <a:cubicBezTo>
                    <a:pt x="327" y="409"/>
                    <a:pt x="327" y="409"/>
                    <a:pt x="327" y="409"/>
                  </a:cubicBezTo>
                  <a:cubicBezTo>
                    <a:pt x="327" y="409"/>
                    <a:pt x="327" y="409"/>
                    <a:pt x="327" y="409"/>
                  </a:cubicBezTo>
                  <a:cubicBezTo>
                    <a:pt x="327" y="409"/>
                    <a:pt x="326" y="409"/>
                    <a:pt x="325" y="409"/>
                  </a:cubicBezTo>
                  <a:cubicBezTo>
                    <a:pt x="325" y="409"/>
                    <a:pt x="325" y="409"/>
                    <a:pt x="324" y="409"/>
                  </a:cubicBezTo>
                  <a:cubicBezTo>
                    <a:pt x="324" y="409"/>
                    <a:pt x="323" y="409"/>
                    <a:pt x="322" y="409"/>
                  </a:cubicBezTo>
                  <a:cubicBezTo>
                    <a:pt x="322" y="409"/>
                    <a:pt x="322" y="409"/>
                    <a:pt x="322" y="409"/>
                  </a:cubicBezTo>
                  <a:cubicBezTo>
                    <a:pt x="298" y="409"/>
                    <a:pt x="298" y="409"/>
                    <a:pt x="298" y="409"/>
                  </a:cubicBezTo>
                  <a:cubicBezTo>
                    <a:pt x="295" y="409"/>
                    <a:pt x="292" y="409"/>
                    <a:pt x="289" y="407"/>
                  </a:cubicBezTo>
                  <a:cubicBezTo>
                    <a:pt x="289" y="407"/>
                    <a:pt x="289" y="407"/>
                    <a:pt x="289" y="407"/>
                  </a:cubicBezTo>
                  <a:close/>
                  <a:moveTo>
                    <a:pt x="320" y="369"/>
                  </a:moveTo>
                  <a:cubicBezTo>
                    <a:pt x="316" y="369"/>
                    <a:pt x="312" y="369"/>
                    <a:pt x="309" y="369"/>
                  </a:cubicBezTo>
                  <a:cubicBezTo>
                    <a:pt x="306" y="369"/>
                    <a:pt x="301" y="369"/>
                    <a:pt x="299" y="366"/>
                  </a:cubicBezTo>
                  <a:cubicBezTo>
                    <a:pt x="299" y="365"/>
                    <a:pt x="299" y="365"/>
                    <a:pt x="299" y="365"/>
                  </a:cubicBezTo>
                  <a:cubicBezTo>
                    <a:pt x="299" y="365"/>
                    <a:pt x="299" y="364"/>
                    <a:pt x="299" y="364"/>
                  </a:cubicBezTo>
                  <a:cubicBezTo>
                    <a:pt x="299" y="364"/>
                    <a:pt x="299" y="364"/>
                    <a:pt x="299" y="363"/>
                  </a:cubicBezTo>
                  <a:cubicBezTo>
                    <a:pt x="299" y="363"/>
                    <a:pt x="299" y="363"/>
                    <a:pt x="299" y="363"/>
                  </a:cubicBezTo>
                  <a:cubicBezTo>
                    <a:pt x="299" y="363"/>
                    <a:pt x="299" y="363"/>
                    <a:pt x="299" y="363"/>
                  </a:cubicBezTo>
                  <a:cubicBezTo>
                    <a:pt x="299" y="362"/>
                    <a:pt x="299" y="361"/>
                    <a:pt x="300" y="361"/>
                  </a:cubicBezTo>
                  <a:cubicBezTo>
                    <a:pt x="300" y="358"/>
                    <a:pt x="301" y="355"/>
                    <a:pt x="302" y="353"/>
                  </a:cubicBezTo>
                  <a:cubicBezTo>
                    <a:pt x="302" y="353"/>
                    <a:pt x="302" y="353"/>
                    <a:pt x="302" y="353"/>
                  </a:cubicBezTo>
                  <a:cubicBezTo>
                    <a:pt x="302" y="352"/>
                    <a:pt x="303" y="351"/>
                    <a:pt x="303" y="350"/>
                  </a:cubicBezTo>
                  <a:cubicBezTo>
                    <a:pt x="304" y="350"/>
                    <a:pt x="304" y="350"/>
                    <a:pt x="305" y="349"/>
                  </a:cubicBezTo>
                  <a:cubicBezTo>
                    <a:pt x="306" y="348"/>
                    <a:pt x="308" y="348"/>
                    <a:pt x="310" y="347"/>
                  </a:cubicBezTo>
                  <a:cubicBezTo>
                    <a:pt x="310" y="347"/>
                    <a:pt x="310" y="347"/>
                    <a:pt x="310" y="347"/>
                  </a:cubicBezTo>
                  <a:cubicBezTo>
                    <a:pt x="312" y="347"/>
                    <a:pt x="313" y="347"/>
                    <a:pt x="315" y="347"/>
                  </a:cubicBezTo>
                  <a:cubicBezTo>
                    <a:pt x="317" y="347"/>
                    <a:pt x="317" y="347"/>
                    <a:pt x="317" y="347"/>
                  </a:cubicBezTo>
                  <a:cubicBezTo>
                    <a:pt x="317" y="347"/>
                    <a:pt x="318" y="347"/>
                    <a:pt x="319" y="347"/>
                  </a:cubicBezTo>
                  <a:cubicBezTo>
                    <a:pt x="323" y="347"/>
                    <a:pt x="328" y="347"/>
                    <a:pt x="332" y="347"/>
                  </a:cubicBezTo>
                  <a:cubicBezTo>
                    <a:pt x="333" y="347"/>
                    <a:pt x="334" y="347"/>
                    <a:pt x="334" y="347"/>
                  </a:cubicBezTo>
                  <a:cubicBezTo>
                    <a:pt x="335" y="347"/>
                    <a:pt x="335" y="347"/>
                    <a:pt x="335" y="347"/>
                  </a:cubicBezTo>
                  <a:cubicBezTo>
                    <a:pt x="335" y="347"/>
                    <a:pt x="335" y="347"/>
                    <a:pt x="336" y="347"/>
                  </a:cubicBezTo>
                  <a:cubicBezTo>
                    <a:pt x="336" y="347"/>
                    <a:pt x="337" y="347"/>
                    <a:pt x="337" y="347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41" y="347"/>
                    <a:pt x="345" y="348"/>
                    <a:pt x="345" y="351"/>
                  </a:cubicBezTo>
                  <a:cubicBezTo>
                    <a:pt x="345" y="351"/>
                    <a:pt x="345" y="351"/>
                    <a:pt x="345" y="351"/>
                  </a:cubicBezTo>
                  <a:cubicBezTo>
                    <a:pt x="345" y="351"/>
                    <a:pt x="345" y="351"/>
                    <a:pt x="345" y="352"/>
                  </a:cubicBezTo>
                  <a:cubicBezTo>
                    <a:pt x="345" y="355"/>
                    <a:pt x="344" y="359"/>
                    <a:pt x="343" y="362"/>
                  </a:cubicBezTo>
                  <a:cubicBezTo>
                    <a:pt x="343" y="362"/>
                    <a:pt x="343" y="362"/>
                    <a:pt x="343" y="362"/>
                  </a:cubicBezTo>
                  <a:cubicBezTo>
                    <a:pt x="343" y="363"/>
                    <a:pt x="343" y="363"/>
                    <a:pt x="343" y="363"/>
                  </a:cubicBezTo>
                  <a:cubicBezTo>
                    <a:pt x="343" y="364"/>
                    <a:pt x="343" y="364"/>
                    <a:pt x="342" y="365"/>
                  </a:cubicBezTo>
                  <a:cubicBezTo>
                    <a:pt x="342" y="365"/>
                    <a:pt x="342" y="365"/>
                    <a:pt x="342" y="366"/>
                  </a:cubicBezTo>
                  <a:cubicBezTo>
                    <a:pt x="342" y="366"/>
                    <a:pt x="342" y="366"/>
                    <a:pt x="342" y="366"/>
                  </a:cubicBezTo>
                  <a:cubicBezTo>
                    <a:pt x="342" y="366"/>
                    <a:pt x="342" y="366"/>
                    <a:pt x="342" y="366"/>
                  </a:cubicBezTo>
                  <a:cubicBezTo>
                    <a:pt x="337" y="371"/>
                    <a:pt x="325" y="369"/>
                    <a:pt x="320" y="369"/>
                  </a:cubicBezTo>
                  <a:close/>
                  <a:moveTo>
                    <a:pt x="212" y="404"/>
                  </a:moveTo>
                  <a:cubicBezTo>
                    <a:pt x="212" y="404"/>
                    <a:pt x="212" y="403"/>
                    <a:pt x="212" y="403"/>
                  </a:cubicBezTo>
                  <a:cubicBezTo>
                    <a:pt x="213" y="403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1"/>
                    <a:pt x="214" y="401"/>
                    <a:pt x="214" y="400"/>
                  </a:cubicBezTo>
                  <a:cubicBezTo>
                    <a:pt x="216" y="396"/>
                    <a:pt x="217" y="393"/>
                    <a:pt x="219" y="389"/>
                  </a:cubicBezTo>
                  <a:cubicBezTo>
                    <a:pt x="219" y="389"/>
                    <a:pt x="219" y="389"/>
                    <a:pt x="219" y="389"/>
                  </a:cubicBezTo>
                  <a:cubicBezTo>
                    <a:pt x="219" y="389"/>
                    <a:pt x="219" y="389"/>
                    <a:pt x="219" y="389"/>
                  </a:cubicBezTo>
                  <a:cubicBezTo>
                    <a:pt x="220" y="388"/>
                    <a:pt x="220" y="388"/>
                    <a:pt x="220" y="388"/>
                  </a:cubicBezTo>
                  <a:cubicBezTo>
                    <a:pt x="220" y="388"/>
                    <a:pt x="220" y="388"/>
                    <a:pt x="220" y="387"/>
                  </a:cubicBezTo>
                  <a:cubicBezTo>
                    <a:pt x="220" y="387"/>
                    <a:pt x="220" y="387"/>
                    <a:pt x="221" y="387"/>
                  </a:cubicBezTo>
                  <a:cubicBezTo>
                    <a:pt x="226" y="380"/>
                    <a:pt x="238" y="382"/>
                    <a:pt x="245" y="382"/>
                  </a:cubicBezTo>
                  <a:cubicBezTo>
                    <a:pt x="245" y="382"/>
                    <a:pt x="245" y="382"/>
                    <a:pt x="245" y="382"/>
                  </a:cubicBezTo>
                  <a:cubicBezTo>
                    <a:pt x="247" y="382"/>
                    <a:pt x="253" y="381"/>
                    <a:pt x="258" y="382"/>
                  </a:cubicBezTo>
                  <a:cubicBezTo>
                    <a:pt x="259" y="382"/>
                    <a:pt x="261" y="382"/>
                    <a:pt x="262" y="382"/>
                  </a:cubicBezTo>
                  <a:cubicBezTo>
                    <a:pt x="263" y="382"/>
                    <a:pt x="264" y="383"/>
                    <a:pt x="264" y="383"/>
                  </a:cubicBezTo>
                  <a:cubicBezTo>
                    <a:pt x="266" y="384"/>
                    <a:pt x="267" y="385"/>
                    <a:pt x="267" y="387"/>
                  </a:cubicBezTo>
                  <a:cubicBezTo>
                    <a:pt x="267" y="387"/>
                    <a:pt x="267" y="387"/>
                    <a:pt x="267" y="387"/>
                  </a:cubicBezTo>
                  <a:cubicBezTo>
                    <a:pt x="267" y="387"/>
                    <a:pt x="267" y="387"/>
                    <a:pt x="267" y="388"/>
                  </a:cubicBezTo>
                  <a:cubicBezTo>
                    <a:pt x="267" y="388"/>
                    <a:pt x="267" y="388"/>
                    <a:pt x="267" y="388"/>
                  </a:cubicBezTo>
                  <a:cubicBezTo>
                    <a:pt x="262" y="402"/>
                    <a:pt x="262" y="402"/>
                    <a:pt x="262" y="402"/>
                  </a:cubicBezTo>
                  <a:cubicBezTo>
                    <a:pt x="262" y="403"/>
                    <a:pt x="261" y="404"/>
                    <a:pt x="260" y="405"/>
                  </a:cubicBezTo>
                  <a:cubicBezTo>
                    <a:pt x="259" y="406"/>
                    <a:pt x="258" y="407"/>
                    <a:pt x="256" y="407"/>
                  </a:cubicBezTo>
                  <a:cubicBezTo>
                    <a:pt x="256" y="407"/>
                    <a:pt x="256" y="407"/>
                    <a:pt x="256" y="407"/>
                  </a:cubicBezTo>
                  <a:cubicBezTo>
                    <a:pt x="254" y="408"/>
                    <a:pt x="252" y="409"/>
                    <a:pt x="250" y="409"/>
                  </a:cubicBezTo>
                  <a:cubicBezTo>
                    <a:pt x="249" y="409"/>
                    <a:pt x="249" y="409"/>
                    <a:pt x="249" y="409"/>
                  </a:cubicBezTo>
                  <a:cubicBezTo>
                    <a:pt x="249" y="409"/>
                    <a:pt x="249" y="409"/>
                    <a:pt x="248" y="409"/>
                  </a:cubicBezTo>
                  <a:cubicBezTo>
                    <a:pt x="244" y="410"/>
                    <a:pt x="240" y="409"/>
                    <a:pt x="235" y="409"/>
                  </a:cubicBezTo>
                  <a:cubicBezTo>
                    <a:pt x="231" y="409"/>
                    <a:pt x="227" y="410"/>
                    <a:pt x="222" y="410"/>
                  </a:cubicBezTo>
                  <a:cubicBezTo>
                    <a:pt x="219" y="410"/>
                    <a:pt x="215" y="409"/>
                    <a:pt x="213" y="406"/>
                  </a:cubicBezTo>
                  <a:cubicBezTo>
                    <a:pt x="213" y="406"/>
                    <a:pt x="213" y="406"/>
                    <a:pt x="213" y="406"/>
                  </a:cubicBezTo>
                  <a:cubicBezTo>
                    <a:pt x="213" y="406"/>
                    <a:pt x="213" y="406"/>
                    <a:pt x="213" y="406"/>
                  </a:cubicBezTo>
                  <a:cubicBezTo>
                    <a:pt x="213" y="405"/>
                    <a:pt x="213" y="405"/>
                    <a:pt x="212" y="405"/>
                  </a:cubicBezTo>
                  <a:cubicBezTo>
                    <a:pt x="212" y="405"/>
                    <a:pt x="212" y="405"/>
                    <a:pt x="212" y="405"/>
                  </a:cubicBezTo>
                  <a:cubicBezTo>
                    <a:pt x="212" y="405"/>
                    <a:pt x="212" y="405"/>
                    <a:pt x="212" y="405"/>
                  </a:cubicBezTo>
                  <a:cubicBezTo>
                    <a:pt x="212" y="404"/>
                    <a:pt x="212" y="404"/>
                    <a:pt x="212" y="404"/>
                  </a:cubicBezTo>
                  <a:close/>
                  <a:moveTo>
                    <a:pt x="212" y="359"/>
                  </a:moveTo>
                  <a:cubicBezTo>
                    <a:pt x="212" y="359"/>
                    <a:pt x="212" y="359"/>
                    <a:pt x="212" y="359"/>
                  </a:cubicBezTo>
                  <a:cubicBezTo>
                    <a:pt x="209" y="364"/>
                    <a:pt x="209" y="364"/>
                    <a:pt x="209" y="364"/>
                  </a:cubicBezTo>
                  <a:cubicBezTo>
                    <a:pt x="209" y="364"/>
                    <a:pt x="208" y="365"/>
                    <a:pt x="207" y="366"/>
                  </a:cubicBezTo>
                  <a:cubicBezTo>
                    <a:pt x="206" y="367"/>
                    <a:pt x="205" y="367"/>
                    <a:pt x="203" y="368"/>
                  </a:cubicBezTo>
                  <a:cubicBezTo>
                    <a:pt x="203" y="368"/>
                    <a:pt x="203" y="368"/>
                    <a:pt x="202" y="368"/>
                  </a:cubicBezTo>
                  <a:cubicBezTo>
                    <a:pt x="202" y="369"/>
                    <a:pt x="202" y="369"/>
                    <a:pt x="202" y="369"/>
                  </a:cubicBezTo>
                  <a:cubicBezTo>
                    <a:pt x="202" y="369"/>
                    <a:pt x="202" y="369"/>
                    <a:pt x="202" y="369"/>
                  </a:cubicBezTo>
                  <a:cubicBezTo>
                    <a:pt x="201" y="369"/>
                    <a:pt x="200" y="369"/>
                    <a:pt x="199" y="369"/>
                  </a:cubicBezTo>
                  <a:cubicBezTo>
                    <a:pt x="197" y="370"/>
                    <a:pt x="196" y="370"/>
                    <a:pt x="194" y="370"/>
                  </a:cubicBezTo>
                  <a:cubicBezTo>
                    <a:pt x="189" y="370"/>
                    <a:pt x="189" y="370"/>
                    <a:pt x="189" y="370"/>
                  </a:cubicBezTo>
                  <a:cubicBezTo>
                    <a:pt x="189" y="370"/>
                    <a:pt x="189" y="370"/>
                    <a:pt x="189" y="370"/>
                  </a:cubicBezTo>
                  <a:cubicBezTo>
                    <a:pt x="184" y="370"/>
                    <a:pt x="178" y="370"/>
                    <a:pt x="172" y="370"/>
                  </a:cubicBezTo>
                  <a:cubicBezTo>
                    <a:pt x="170" y="370"/>
                    <a:pt x="165" y="369"/>
                    <a:pt x="164" y="366"/>
                  </a:cubicBezTo>
                  <a:cubicBezTo>
                    <a:pt x="164" y="366"/>
                    <a:pt x="164" y="365"/>
                    <a:pt x="164" y="365"/>
                  </a:cubicBezTo>
                  <a:cubicBezTo>
                    <a:pt x="165" y="364"/>
                    <a:pt x="166" y="362"/>
                    <a:pt x="166" y="362"/>
                  </a:cubicBezTo>
                  <a:cubicBezTo>
                    <a:pt x="168" y="358"/>
                    <a:pt x="170" y="355"/>
                    <a:pt x="173" y="352"/>
                  </a:cubicBezTo>
                  <a:cubicBezTo>
                    <a:pt x="173" y="352"/>
                    <a:pt x="173" y="352"/>
                    <a:pt x="173" y="352"/>
                  </a:cubicBezTo>
                  <a:cubicBezTo>
                    <a:pt x="173" y="352"/>
                    <a:pt x="173" y="352"/>
                    <a:pt x="173" y="352"/>
                  </a:cubicBezTo>
                  <a:cubicBezTo>
                    <a:pt x="180" y="345"/>
                    <a:pt x="193" y="347"/>
                    <a:pt x="201" y="347"/>
                  </a:cubicBezTo>
                  <a:cubicBezTo>
                    <a:pt x="205" y="347"/>
                    <a:pt x="210" y="346"/>
                    <a:pt x="213" y="348"/>
                  </a:cubicBezTo>
                  <a:cubicBezTo>
                    <a:pt x="213" y="348"/>
                    <a:pt x="213" y="348"/>
                    <a:pt x="213" y="348"/>
                  </a:cubicBezTo>
                  <a:cubicBezTo>
                    <a:pt x="214" y="348"/>
                    <a:pt x="214" y="348"/>
                    <a:pt x="214" y="348"/>
                  </a:cubicBezTo>
                  <a:cubicBezTo>
                    <a:pt x="214" y="348"/>
                    <a:pt x="214" y="349"/>
                    <a:pt x="214" y="349"/>
                  </a:cubicBezTo>
                  <a:cubicBezTo>
                    <a:pt x="215" y="349"/>
                    <a:pt x="216" y="350"/>
                    <a:pt x="216" y="350"/>
                  </a:cubicBezTo>
                  <a:cubicBezTo>
                    <a:pt x="216" y="351"/>
                    <a:pt x="216" y="352"/>
                    <a:pt x="215" y="353"/>
                  </a:cubicBezTo>
                  <a:cubicBezTo>
                    <a:pt x="215" y="353"/>
                    <a:pt x="215" y="353"/>
                    <a:pt x="215" y="353"/>
                  </a:cubicBezTo>
                  <a:cubicBezTo>
                    <a:pt x="214" y="355"/>
                    <a:pt x="213" y="357"/>
                    <a:pt x="212" y="359"/>
                  </a:cubicBezTo>
                  <a:close/>
                  <a:moveTo>
                    <a:pt x="266" y="369"/>
                  </a:moveTo>
                  <a:cubicBezTo>
                    <a:pt x="266" y="369"/>
                    <a:pt x="265" y="369"/>
                    <a:pt x="264" y="369"/>
                  </a:cubicBezTo>
                  <a:cubicBezTo>
                    <a:pt x="264" y="369"/>
                    <a:pt x="264" y="370"/>
                    <a:pt x="264" y="370"/>
                  </a:cubicBezTo>
                  <a:cubicBezTo>
                    <a:pt x="261" y="370"/>
                    <a:pt x="258" y="370"/>
                    <a:pt x="254" y="370"/>
                  </a:cubicBezTo>
                  <a:cubicBezTo>
                    <a:pt x="240" y="370"/>
                    <a:pt x="240" y="370"/>
                    <a:pt x="240" y="370"/>
                  </a:cubicBezTo>
                  <a:cubicBezTo>
                    <a:pt x="238" y="370"/>
                    <a:pt x="233" y="369"/>
                    <a:pt x="231" y="366"/>
                  </a:cubicBezTo>
                  <a:cubicBezTo>
                    <a:pt x="231" y="366"/>
                    <a:pt x="231" y="365"/>
                    <a:pt x="231" y="365"/>
                  </a:cubicBezTo>
                  <a:cubicBezTo>
                    <a:pt x="231" y="365"/>
                    <a:pt x="231" y="365"/>
                    <a:pt x="231" y="364"/>
                  </a:cubicBezTo>
                  <a:cubicBezTo>
                    <a:pt x="232" y="363"/>
                    <a:pt x="233" y="362"/>
                    <a:pt x="233" y="361"/>
                  </a:cubicBezTo>
                  <a:cubicBezTo>
                    <a:pt x="234" y="358"/>
                    <a:pt x="235" y="354"/>
                    <a:pt x="238" y="352"/>
                  </a:cubicBezTo>
                  <a:cubicBezTo>
                    <a:pt x="238" y="351"/>
                    <a:pt x="238" y="351"/>
                    <a:pt x="238" y="351"/>
                  </a:cubicBezTo>
                  <a:cubicBezTo>
                    <a:pt x="238" y="351"/>
                    <a:pt x="238" y="351"/>
                    <a:pt x="238" y="351"/>
                  </a:cubicBezTo>
                  <a:cubicBezTo>
                    <a:pt x="239" y="351"/>
                    <a:pt x="239" y="351"/>
                    <a:pt x="239" y="351"/>
                  </a:cubicBezTo>
                  <a:cubicBezTo>
                    <a:pt x="239" y="350"/>
                    <a:pt x="239" y="350"/>
                    <a:pt x="239" y="350"/>
                  </a:cubicBezTo>
                  <a:cubicBezTo>
                    <a:pt x="239" y="350"/>
                    <a:pt x="239" y="350"/>
                    <a:pt x="239" y="350"/>
                  </a:cubicBezTo>
                  <a:cubicBezTo>
                    <a:pt x="241" y="349"/>
                    <a:pt x="244" y="348"/>
                    <a:pt x="246" y="348"/>
                  </a:cubicBezTo>
                  <a:cubicBezTo>
                    <a:pt x="246" y="348"/>
                    <a:pt x="246" y="347"/>
                    <a:pt x="247" y="347"/>
                  </a:cubicBezTo>
                  <a:cubicBezTo>
                    <a:pt x="248" y="347"/>
                    <a:pt x="249" y="347"/>
                    <a:pt x="251" y="347"/>
                  </a:cubicBezTo>
                  <a:cubicBezTo>
                    <a:pt x="259" y="347"/>
                    <a:pt x="259" y="347"/>
                    <a:pt x="259" y="347"/>
                  </a:cubicBezTo>
                  <a:cubicBezTo>
                    <a:pt x="262" y="347"/>
                    <a:pt x="265" y="347"/>
                    <a:pt x="267" y="347"/>
                  </a:cubicBezTo>
                  <a:cubicBezTo>
                    <a:pt x="271" y="347"/>
                    <a:pt x="276" y="346"/>
                    <a:pt x="279" y="349"/>
                  </a:cubicBezTo>
                  <a:cubicBezTo>
                    <a:pt x="279" y="349"/>
                    <a:pt x="280" y="349"/>
                    <a:pt x="280" y="350"/>
                  </a:cubicBezTo>
                  <a:cubicBezTo>
                    <a:pt x="280" y="350"/>
                    <a:pt x="280" y="350"/>
                    <a:pt x="280" y="350"/>
                  </a:cubicBezTo>
                  <a:cubicBezTo>
                    <a:pt x="280" y="350"/>
                    <a:pt x="280" y="350"/>
                    <a:pt x="280" y="350"/>
                  </a:cubicBezTo>
                  <a:cubicBezTo>
                    <a:pt x="280" y="350"/>
                    <a:pt x="280" y="350"/>
                    <a:pt x="280" y="350"/>
                  </a:cubicBezTo>
                  <a:cubicBezTo>
                    <a:pt x="280" y="351"/>
                    <a:pt x="280" y="351"/>
                    <a:pt x="280" y="352"/>
                  </a:cubicBezTo>
                  <a:cubicBezTo>
                    <a:pt x="280" y="355"/>
                    <a:pt x="278" y="359"/>
                    <a:pt x="277" y="361"/>
                  </a:cubicBezTo>
                  <a:cubicBezTo>
                    <a:pt x="277" y="361"/>
                    <a:pt x="277" y="361"/>
                    <a:pt x="277" y="361"/>
                  </a:cubicBezTo>
                  <a:cubicBezTo>
                    <a:pt x="277" y="362"/>
                    <a:pt x="277" y="362"/>
                    <a:pt x="276" y="363"/>
                  </a:cubicBezTo>
                  <a:cubicBezTo>
                    <a:pt x="276" y="363"/>
                    <a:pt x="276" y="363"/>
                    <a:pt x="276" y="363"/>
                  </a:cubicBezTo>
                  <a:cubicBezTo>
                    <a:pt x="276" y="364"/>
                    <a:pt x="276" y="364"/>
                    <a:pt x="276" y="364"/>
                  </a:cubicBezTo>
                  <a:cubicBezTo>
                    <a:pt x="276" y="364"/>
                    <a:pt x="276" y="364"/>
                    <a:pt x="276" y="364"/>
                  </a:cubicBezTo>
                  <a:cubicBezTo>
                    <a:pt x="276" y="364"/>
                    <a:pt x="275" y="365"/>
                    <a:pt x="275" y="365"/>
                  </a:cubicBezTo>
                  <a:cubicBezTo>
                    <a:pt x="275" y="365"/>
                    <a:pt x="275" y="365"/>
                    <a:pt x="275" y="365"/>
                  </a:cubicBezTo>
                  <a:cubicBezTo>
                    <a:pt x="275" y="365"/>
                    <a:pt x="275" y="365"/>
                    <a:pt x="275" y="365"/>
                  </a:cubicBezTo>
                  <a:cubicBezTo>
                    <a:pt x="275" y="366"/>
                    <a:pt x="275" y="366"/>
                    <a:pt x="275" y="366"/>
                  </a:cubicBezTo>
                  <a:cubicBezTo>
                    <a:pt x="274" y="366"/>
                    <a:pt x="274" y="367"/>
                    <a:pt x="273" y="367"/>
                  </a:cubicBezTo>
                  <a:cubicBezTo>
                    <a:pt x="273" y="367"/>
                    <a:pt x="272" y="367"/>
                    <a:pt x="272" y="368"/>
                  </a:cubicBezTo>
                  <a:cubicBezTo>
                    <a:pt x="271" y="368"/>
                    <a:pt x="271" y="368"/>
                    <a:pt x="271" y="368"/>
                  </a:cubicBezTo>
                  <a:cubicBezTo>
                    <a:pt x="271" y="368"/>
                    <a:pt x="271" y="368"/>
                    <a:pt x="271" y="368"/>
                  </a:cubicBezTo>
                  <a:cubicBezTo>
                    <a:pt x="269" y="369"/>
                    <a:pt x="268" y="369"/>
                    <a:pt x="266" y="369"/>
                  </a:cubicBezTo>
                  <a:close/>
                  <a:moveTo>
                    <a:pt x="172" y="430"/>
                  </a:moveTo>
                  <a:cubicBezTo>
                    <a:pt x="172" y="430"/>
                    <a:pt x="172" y="430"/>
                    <a:pt x="172" y="430"/>
                  </a:cubicBezTo>
                  <a:cubicBezTo>
                    <a:pt x="172" y="433"/>
                    <a:pt x="169" y="437"/>
                    <a:pt x="167" y="439"/>
                  </a:cubicBezTo>
                  <a:cubicBezTo>
                    <a:pt x="167" y="439"/>
                    <a:pt x="167" y="439"/>
                    <a:pt x="167" y="439"/>
                  </a:cubicBezTo>
                  <a:cubicBezTo>
                    <a:pt x="165" y="443"/>
                    <a:pt x="164" y="447"/>
                    <a:pt x="161" y="450"/>
                  </a:cubicBezTo>
                  <a:cubicBezTo>
                    <a:pt x="161" y="450"/>
                    <a:pt x="161" y="450"/>
                    <a:pt x="161" y="451"/>
                  </a:cubicBezTo>
                  <a:cubicBezTo>
                    <a:pt x="160" y="451"/>
                    <a:pt x="160" y="451"/>
                    <a:pt x="160" y="451"/>
                  </a:cubicBezTo>
                  <a:cubicBezTo>
                    <a:pt x="160" y="451"/>
                    <a:pt x="160" y="451"/>
                    <a:pt x="160" y="452"/>
                  </a:cubicBezTo>
                  <a:cubicBezTo>
                    <a:pt x="159" y="452"/>
                    <a:pt x="159" y="452"/>
                    <a:pt x="159" y="452"/>
                  </a:cubicBezTo>
                  <a:cubicBezTo>
                    <a:pt x="159" y="452"/>
                    <a:pt x="159" y="452"/>
                    <a:pt x="159" y="452"/>
                  </a:cubicBezTo>
                  <a:cubicBezTo>
                    <a:pt x="156" y="455"/>
                    <a:pt x="153" y="456"/>
                    <a:pt x="150" y="457"/>
                  </a:cubicBezTo>
                  <a:cubicBezTo>
                    <a:pt x="149" y="457"/>
                    <a:pt x="149" y="457"/>
                    <a:pt x="149" y="458"/>
                  </a:cubicBezTo>
                  <a:cubicBezTo>
                    <a:pt x="146" y="458"/>
                    <a:pt x="144" y="458"/>
                    <a:pt x="142" y="458"/>
                  </a:cubicBezTo>
                  <a:cubicBezTo>
                    <a:pt x="141" y="458"/>
                    <a:pt x="141" y="458"/>
                    <a:pt x="141" y="458"/>
                  </a:cubicBezTo>
                  <a:cubicBezTo>
                    <a:pt x="141" y="458"/>
                    <a:pt x="141" y="458"/>
                    <a:pt x="141" y="458"/>
                  </a:cubicBezTo>
                  <a:cubicBezTo>
                    <a:pt x="132" y="458"/>
                    <a:pt x="124" y="458"/>
                    <a:pt x="115" y="458"/>
                  </a:cubicBezTo>
                  <a:cubicBezTo>
                    <a:pt x="114" y="458"/>
                    <a:pt x="114" y="458"/>
                    <a:pt x="113" y="458"/>
                  </a:cubicBezTo>
                  <a:cubicBezTo>
                    <a:pt x="112" y="458"/>
                    <a:pt x="111" y="458"/>
                    <a:pt x="110" y="458"/>
                  </a:cubicBezTo>
                  <a:cubicBezTo>
                    <a:pt x="109" y="457"/>
                    <a:pt x="107" y="456"/>
                    <a:pt x="107" y="456"/>
                  </a:cubicBezTo>
                  <a:cubicBezTo>
                    <a:pt x="106" y="455"/>
                    <a:pt x="106" y="453"/>
                    <a:pt x="106" y="452"/>
                  </a:cubicBezTo>
                  <a:cubicBezTo>
                    <a:pt x="106" y="451"/>
                    <a:pt x="106" y="451"/>
                    <a:pt x="107" y="450"/>
                  </a:cubicBezTo>
                  <a:cubicBezTo>
                    <a:pt x="107" y="449"/>
                    <a:pt x="107" y="449"/>
                    <a:pt x="107" y="449"/>
                  </a:cubicBezTo>
                  <a:cubicBezTo>
                    <a:pt x="107" y="449"/>
                    <a:pt x="107" y="449"/>
                    <a:pt x="107" y="449"/>
                  </a:cubicBezTo>
                  <a:cubicBezTo>
                    <a:pt x="107" y="448"/>
                    <a:pt x="107" y="448"/>
                    <a:pt x="107" y="448"/>
                  </a:cubicBezTo>
                  <a:cubicBezTo>
                    <a:pt x="107" y="448"/>
                    <a:pt x="107" y="448"/>
                    <a:pt x="107" y="448"/>
                  </a:cubicBezTo>
                  <a:cubicBezTo>
                    <a:pt x="109" y="445"/>
                    <a:pt x="112" y="442"/>
                    <a:pt x="114" y="439"/>
                  </a:cubicBezTo>
                  <a:cubicBezTo>
                    <a:pt x="116" y="436"/>
                    <a:pt x="117" y="433"/>
                    <a:pt x="119" y="431"/>
                  </a:cubicBezTo>
                  <a:cubicBezTo>
                    <a:pt x="120" y="431"/>
                    <a:pt x="120" y="430"/>
                    <a:pt x="120" y="430"/>
                  </a:cubicBezTo>
                  <a:cubicBezTo>
                    <a:pt x="120" y="430"/>
                    <a:pt x="120" y="430"/>
                    <a:pt x="120" y="430"/>
                  </a:cubicBezTo>
                  <a:cubicBezTo>
                    <a:pt x="121" y="430"/>
                    <a:pt x="121" y="429"/>
                    <a:pt x="122" y="429"/>
                  </a:cubicBezTo>
                  <a:cubicBezTo>
                    <a:pt x="122" y="429"/>
                    <a:pt x="122" y="429"/>
                    <a:pt x="122" y="429"/>
                  </a:cubicBezTo>
                  <a:cubicBezTo>
                    <a:pt x="122" y="429"/>
                    <a:pt x="122" y="429"/>
                    <a:pt x="122" y="429"/>
                  </a:cubicBezTo>
                  <a:cubicBezTo>
                    <a:pt x="125" y="426"/>
                    <a:pt x="128" y="425"/>
                    <a:pt x="132" y="424"/>
                  </a:cubicBezTo>
                  <a:cubicBezTo>
                    <a:pt x="132" y="424"/>
                    <a:pt x="132" y="424"/>
                    <a:pt x="132" y="424"/>
                  </a:cubicBezTo>
                  <a:cubicBezTo>
                    <a:pt x="132" y="424"/>
                    <a:pt x="132" y="424"/>
                    <a:pt x="132" y="424"/>
                  </a:cubicBezTo>
                  <a:cubicBezTo>
                    <a:pt x="133" y="424"/>
                    <a:pt x="133" y="424"/>
                    <a:pt x="134" y="424"/>
                  </a:cubicBezTo>
                  <a:cubicBezTo>
                    <a:pt x="135" y="424"/>
                    <a:pt x="135" y="424"/>
                    <a:pt x="135" y="424"/>
                  </a:cubicBezTo>
                  <a:cubicBezTo>
                    <a:pt x="136" y="424"/>
                    <a:pt x="136" y="424"/>
                    <a:pt x="137" y="424"/>
                  </a:cubicBezTo>
                  <a:cubicBezTo>
                    <a:pt x="137" y="423"/>
                    <a:pt x="137" y="423"/>
                    <a:pt x="138" y="423"/>
                  </a:cubicBezTo>
                  <a:cubicBezTo>
                    <a:pt x="138" y="423"/>
                    <a:pt x="138" y="423"/>
                    <a:pt x="138" y="423"/>
                  </a:cubicBezTo>
                  <a:cubicBezTo>
                    <a:pt x="138" y="423"/>
                    <a:pt x="138" y="423"/>
                    <a:pt x="138" y="423"/>
                  </a:cubicBezTo>
                  <a:cubicBezTo>
                    <a:pt x="146" y="423"/>
                    <a:pt x="153" y="423"/>
                    <a:pt x="161" y="423"/>
                  </a:cubicBezTo>
                  <a:cubicBezTo>
                    <a:pt x="161" y="423"/>
                    <a:pt x="161" y="423"/>
                    <a:pt x="161" y="423"/>
                  </a:cubicBezTo>
                  <a:cubicBezTo>
                    <a:pt x="163" y="423"/>
                    <a:pt x="163" y="423"/>
                    <a:pt x="163" y="423"/>
                  </a:cubicBezTo>
                  <a:cubicBezTo>
                    <a:pt x="165" y="423"/>
                    <a:pt x="166" y="424"/>
                    <a:pt x="167" y="424"/>
                  </a:cubicBezTo>
                  <a:cubicBezTo>
                    <a:pt x="168" y="424"/>
                    <a:pt x="168" y="424"/>
                    <a:pt x="169" y="425"/>
                  </a:cubicBezTo>
                  <a:cubicBezTo>
                    <a:pt x="169" y="425"/>
                    <a:pt x="169" y="425"/>
                    <a:pt x="169" y="425"/>
                  </a:cubicBezTo>
                  <a:cubicBezTo>
                    <a:pt x="169" y="425"/>
                    <a:pt x="169" y="425"/>
                    <a:pt x="170" y="425"/>
                  </a:cubicBezTo>
                  <a:cubicBezTo>
                    <a:pt x="172" y="426"/>
                    <a:pt x="173" y="428"/>
                    <a:pt x="172" y="430"/>
                  </a:cubicBezTo>
                  <a:close/>
                  <a:moveTo>
                    <a:pt x="188" y="402"/>
                  </a:moveTo>
                  <a:cubicBezTo>
                    <a:pt x="188" y="402"/>
                    <a:pt x="188" y="402"/>
                    <a:pt x="188" y="402"/>
                  </a:cubicBezTo>
                  <a:cubicBezTo>
                    <a:pt x="188" y="402"/>
                    <a:pt x="188" y="402"/>
                    <a:pt x="188" y="402"/>
                  </a:cubicBezTo>
                  <a:cubicBezTo>
                    <a:pt x="188" y="403"/>
                    <a:pt x="187" y="403"/>
                    <a:pt x="187" y="404"/>
                  </a:cubicBezTo>
                  <a:cubicBezTo>
                    <a:pt x="187" y="404"/>
                    <a:pt x="187" y="404"/>
                    <a:pt x="187" y="404"/>
                  </a:cubicBezTo>
                  <a:cubicBezTo>
                    <a:pt x="185" y="406"/>
                    <a:pt x="182" y="407"/>
                    <a:pt x="179" y="408"/>
                  </a:cubicBezTo>
                  <a:cubicBezTo>
                    <a:pt x="179" y="408"/>
                    <a:pt x="179" y="408"/>
                    <a:pt x="179" y="408"/>
                  </a:cubicBezTo>
                  <a:cubicBezTo>
                    <a:pt x="179" y="409"/>
                    <a:pt x="178" y="409"/>
                    <a:pt x="178" y="409"/>
                  </a:cubicBezTo>
                  <a:cubicBezTo>
                    <a:pt x="177" y="409"/>
                    <a:pt x="177" y="409"/>
                    <a:pt x="177" y="409"/>
                  </a:cubicBezTo>
                  <a:cubicBezTo>
                    <a:pt x="177" y="409"/>
                    <a:pt x="177" y="409"/>
                    <a:pt x="176" y="409"/>
                  </a:cubicBezTo>
                  <a:cubicBezTo>
                    <a:pt x="174" y="409"/>
                    <a:pt x="172" y="410"/>
                    <a:pt x="171" y="410"/>
                  </a:cubicBezTo>
                  <a:cubicBezTo>
                    <a:pt x="170" y="410"/>
                    <a:pt x="170" y="410"/>
                    <a:pt x="170" y="410"/>
                  </a:cubicBezTo>
                  <a:cubicBezTo>
                    <a:pt x="167" y="410"/>
                    <a:pt x="164" y="410"/>
                    <a:pt x="161" y="410"/>
                  </a:cubicBezTo>
                  <a:cubicBezTo>
                    <a:pt x="156" y="410"/>
                    <a:pt x="151" y="410"/>
                    <a:pt x="146" y="410"/>
                  </a:cubicBezTo>
                  <a:cubicBezTo>
                    <a:pt x="146" y="410"/>
                    <a:pt x="145" y="410"/>
                    <a:pt x="144" y="410"/>
                  </a:cubicBezTo>
                  <a:cubicBezTo>
                    <a:pt x="144" y="410"/>
                    <a:pt x="144" y="410"/>
                    <a:pt x="144" y="410"/>
                  </a:cubicBezTo>
                  <a:cubicBezTo>
                    <a:pt x="143" y="409"/>
                    <a:pt x="143" y="409"/>
                    <a:pt x="142" y="409"/>
                  </a:cubicBezTo>
                  <a:cubicBezTo>
                    <a:pt x="142" y="409"/>
                    <a:pt x="142" y="409"/>
                    <a:pt x="142" y="409"/>
                  </a:cubicBezTo>
                  <a:cubicBezTo>
                    <a:pt x="142" y="409"/>
                    <a:pt x="142" y="409"/>
                    <a:pt x="142" y="409"/>
                  </a:cubicBezTo>
                  <a:cubicBezTo>
                    <a:pt x="140" y="409"/>
                    <a:pt x="138" y="407"/>
                    <a:pt x="138" y="405"/>
                  </a:cubicBezTo>
                  <a:cubicBezTo>
                    <a:pt x="138" y="405"/>
                    <a:pt x="138" y="404"/>
                    <a:pt x="138" y="404"/>
                  </a:cubicBezTo>
                  <a:cubicBezTo>
                    <a:pt x="138" y="404"/>
                    <a:pt x="138" y="404"/>
                    <a:pt x="138" y="403"/>
                  </a:cubicBezTo>
                  <a:cubicBezTo>
                    <a:pt x="138" y="403"/>
                    <a:pt x="138" y="403"/>
                    <a:pt x="139" y="402"/>
                  </a:cubicBezTo>
                  <a:cubicBezTo>
                    <a:pt x="139" y="402"/>
                    <a:pt x="139" y="402"/>
                    <a:pt x="139" y="402"/>
                  </a:cubicBezTo>
                  <a:cubicBezTo>
                    <a:pt x="139" y="402"/>
                    <a:pt x="139" y="402"/>
                    <a:pt x="139" y="402"/>
                  </a:cubicBezTo>
                  <a:cubicBezTo>
                    <a:pt x="139" y="402"/>
                    <a:pt x="139" y="401"/>
                    <a:pt x="140" y="401"/>
                  </a:cubicBezTo>
                  <a:cubicBezTo>
                    <a:pt x="142" y="397"/>
                    <a:pt x="144" y="394"/>
                    <a:pt x="147" y="390"/>
                  </a:cubicBezTo>
                  <a:cubicBezTo>
                    <a:pt x="147" y="390"/>
                    <a:pt x="147" y="390"/>
                    <a:pt x="147" y="390"/>
                  </a:cubicBezTo>
                  <a:cubicBezTo>
                    <a:pt x="148" y="389"/>
                    <a:pt x="148" y="389"/>
                    <a:pt x="148" y="389"/>
                  </a:cubicBezTo>
                  <a:cubicBezTo>
                    <a:pt x="149" y="388"/>
                    <a:pt x="149" y="387"/>
                    <a:pt x="151" y="386"/>
                  </a:cubicBezTo>
                  <a:cubicBezTo>
                    <a:pt x="151" y="385"/>
                    <a:pt x="152" y="385"/>
                    <a:pt x="153" y="385"/>
                  </a:cubicBezTo>
                  <a:cubicBezTo>
                    <a:pt x="153" y="384"/>
                    <a:pt x="154" y="384"/>
                    <a:pt x="154" y="384"/>
                  </a:cubicBezTo>
                  <a:cubicBezTo>
                    <a:pt x="154" y="384"/>
                    <a:pt x="154" y="384"/>
                    <a:pt x="155" y="384"/>
                  </a:cubicBezTo>
                  <a:cubicBezTo>
                    <a:pt x="155" y="384"/>
                    <a:pt x="155" y="384"/>
                    <a:pt x="155" y="384"/>
                  </a:cubicBezTo>
                  <a:cubicBezTo>
                    <a:pt x="155" y="384"/>
                    <a:pt x="155" y="384"/>
                    <a:pt x="156" y="383"/>
                  </a:cubicBezTo>
                  <a:cubicBezTo>
                    <a:pt x="157" y="383"/>
                    <a:pt x="158" y="383"/>
                    <a:pt x="160" y="382"/>
                  </a:cubicBezTo>
                  <a:cubicBezTo>
                    <a:pt x="161" y="382"/>
                    <a:pt x="163" y="382"/>
                    <a:pt x="165" y="382"/>
                  </a:cubicBezTo>
                  <a:cubicBezTo>
                    <a:pt x="169" y="382"/>
                    <a:pt x="169" y="382"/>
                    <a:pt x="169" y="382"/>
                  </a:cubicBezTo>
                  <a:cubicBezTo>
                    <a:pt x="170" y="382"/>
                    <a:pt x="171" y="382"/>
                    <a:pt x="172" y="382"/>
                  </a:cubicBezTo>
                  <a:cubicBezTo>
                    <a:pt x="177" y="382"/>
                    <a:pt x="181" y="382"/>
                    <a:pt x="185" y="382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87" y="382"/>
                    <a:pt x="187" y="382"/>
                    <a:pt x="187" y="382"/>
                  </a:cubicBezTo>
                  <a:cubicBezTo>
                    <a:pt x="189" y="382"/>
                    <a:pt x="190" y="382"/>
                    <a:pt x="191" y="382"/>
                  </a:cubicBezTo>
                  <a:cubicBezTo>
                    <a:pt x="193" y="383"/>
                    <a:pt x="193" y="383"/>
                    <a:pt x="194" y="383"/>
                  </a:cubicBezTo>
                  <a:cubicBezTo>
                    <a:pt x="196" y="384"/>
                    <a:pt x="197" y="386"/>
                    <a:pt x="196" y="389"/>
                  </a:cubicBezTo>
                  <a:cubicBezTo>
                    <a:pt x="194" y="392"/>
                    <a:pt x="192" y="395"/>
                    <a:pt x="190" y="398"/>
                  </a:cubicBezTo>
                  <a:cubicBezTo>
                    <a:pt x="188" y="402"/>
                    <a:pt x="188" y="402"/>
                    <a:pt x="188" y="402"/>
                  </a:cubicBezTo>
                  <a:cubicBezTo>
                    <a:pt x="188" y="402"/>
                    <a:pt x="188" y="402"/>
                    <a:pt x="188" y="402"/>
                  </a:cubicBezTo>
                  <a:close/>
                  <a:moveTo>
                    <a:pt x="411" y="448"/>
                  </a:moveTo>
                  <a:cubicBezTo>
                    <a:pt x="411" y="449"/>
                    <a:pt x="411" y="449"/>
                    <a:pt x="411" y="450"/>
                  </a:cubicBezTo>
                  <a:cubicBezTo>
                    <a:pt x="411" y="450"/>
                    <a:pt x="411" y="450"/>
                    <a:pt x="411" y="450"/>
                  </a:cubicBezTo>
                  <a:cubicBezTo>
                    <a:pt x="411" y="451"/>
                    <a:pt x="411" y="451"/>
                    <a:pt x="410" y="451"/>
                  </a:cubicBezTo>
                  <a:cubicBezTo>
                    <a:pt x="410" y="451"/>
                    <a:pt x="410" y="451"/>
                    <a:pt x="410" y="452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10" y="452"/>
                    <a:pt x="409" y="453"/>
                    <a:pt x="409" y="453"/>
                  </a:cubicBezTo>
                  <a:cubicBezTo>
                    <a:pt x="409" y="453"/>
                    <a:pt x="409" y="453"/>
                    <a:pt x="409" y="453"/>
                  </a:cubicBezTo>
                  <a:cubicBezTo>
                    <a:pt x="408" y="454"/>
                    <a:pt x="408" y="454"/>
                    <a:pt x="407" y="455"/>
                  </a:cubicBezTo>
                  <a:cubicBezTo>
                    <a:pt x="407" y="455"/>
                    <a:pt x="407" y="455"/>
                    <a:pt x="407" y="455"/>
                  </a:cubicBezTo>
                  <a:cubicBezTo>
                    <a:pt x="407" y="455"/>
                    <a:pt x="407" y="455"/>
                    <a:pt x="407" y="455"/>
                  </a:cubicBezTo>
                  <a:cubicBezTo>
                    <a:pt x="406" y="455"/>
                    <a:pt x="406" y="456"/>
                    <a:pt x="405" y="456"/>
                  </a:cubicBezTo>
                  <a:cubicBezTo>
                    <a:pt x="405" y="456"/>
                    <a:pt x="405" y="456"/>
                    <a:pt x="405" y="456"/>
                  </a:cubicBezTo>
                  <a:cubicBezTo>
                    <a:pt x="404" y="456"/>
                    <a:pt x="404" y="456"/>
                    <a:pt x="404" y="456"/>
                  </a:cubicBezTo>
                  <a:cubicBezTo>
                    <a:pt x="403" y="456"/>
                    <a:pt x="403" y="457"/>
                    <a:pt x="403" y="457"/>
                  </a:cubicBezTo>
                  <a:cubicBezTo>
                    <a:pt x="403" y="457"/>
                    <a:pt x="403" y="457"/>
                    <a:pt x="402" y="457"/>
                  </a:cubicBezTo>
                  <a:cubicBezTo>
                    <a:pt x="402" y="457"/>
                    <a:pt x="402" y="457"/>
                    <a:pt x="402" y="457"/>
                  </a:cubicBezTo>
                  <a:cubicBezTo>
                    <a:pt x="402" y="457"/>
                    <a:pt x="401" y="457"/>
                    <a:pt x="400" y="457"/>
                  </a:cubicBezTo>
                  <a:cubicBezTo>
                    <a:pt x="400" y="457"/>
                    <a:pt x="399" y="457"/>
                    <a:pt x="399" y="457"/>
                  </a:cubicBezTo>
                  <a:cubicBezTo>
                    <a:pt x="398" y="458"/>
                    <a:pt x="398" y="458"/>
                    <a:pt x="397" y="458"/>
                  </a:cubicBezTo>
                  <a:cubicBezTo>
                    <a:pt x="397" y="458"/>
                    <a:pt x="397" y="458"/>
                    <a:pt x="397" y="458"/>
                  </a:cubicBezTo>
                  <a:cubicBezTo>
                    <a:pt x="396" y="458"/>
                    <a:pt x="396" y="458"/>
                    <a:pt x="396" y="458"/>
                  </a:cubicBezTo>
                  <a:cubicBezTo>
                    <a:pt x="396" y="458"/>
                    <a:pt x="396" y="458"/>
                    <a:pt x="396" y="458"/>
                  </a:cubicBezTo>
                  <a:cubicBezTo>
                    <a:pt x="393" y="458"/>
                    <a:pt x="390" y="458"/>
                    <a:pt x="387" y="458"/>
                  </a:cubicBezTo>
                  <a:cubicBezTo>
                    <a:pt x="373" y="458"/>
                    <a:pt x="212" y="458"/>
                    <a:pt x="200" y="458"/>
                  </a:cubicBezTo>
                  <a:cubicBezTo>
                    <a:pt x="199" y="458"/>
                    <a:pt x="198" y="458"/>
                    <a:pt x="198" y="458"/>
                  </a:cubicBezTo>
                  <a:cubicBezTo>
                    <a:pt x="197" y="458"/>
                    <a:pt x="196" y="458"/>
                    <a:pt x="195" y="457"/>
                  </a:cubicBezTo>
                  <a:cubicBezTo>
                    <a:pt x="193" y="457"/>
                    <a:pt x="192" y="456"/>
                    <a:pt x="191" y="455"/>
                  </a:cubicBezTo>
                  <a:cubicBezTo>
                    <a:pt x="190" y="454"/>
                    <a:pt x="190" y="453"/>
                    <a:pt x="189" y="452"/>
                  </a:cubicBezTo>
                  <a:cubicBezTo>
                    <a:pt x="189" y="451"/>
                    <a:pt x="189" y="450"/>
                    <a:pt x="190" y="449"/>
                  </a:cubicBezTo>
                  <a:cubicBezTo>
                    <a:pt x="191" y="448"/>
                    <a:pt x="191" y="448"/>
                    <a:pt x="191" y="448"/>
                  </a:cubicBezTo>
                  <a:cubicBezTo>
                    <a:pt x="191" y="448"/>
                    <a:pt x="191" y="448"/>
                    <a:pt x="191" y="448"/>
                  </a:cubicBezTo>
                  <a:cubicBezTo>
                    <a:pt x="192" y="444"/>
                    <a:pt x="194" y="440"/>
                    <a:pt x="196" y="437"/>
                  </a:cubicBezTo>
                  <a:cubicBezTo>
                    <a:pt x="196" y="436"/>
                    <a:pt x="197" y="435"/>
                    <a:pt x="197" y="435"/>
                  </a:cubicBezTo>
                  <a:cubicBezTo>
                    <a:pt x="198" y="432"/>
                    <a:pt x="198" y="432"/>
                    <a:pt x="198" y="432"/>
                  </a:cubicBezTo>
                  <a:cubicBezTo>
                    <a:pt x="199" y="431"/>
                    <a:pt x="200" y="430"/>
                    <a:pt x="201" y="428"/>
                  </a:cubicBezTo>
                  <a:cubicBezTo>
                    <a:pt x="201" y="428"/>
                    <a:pt x="202" y="428"/>
                    <a:pt x="202" y="428"/>
                  </a:cubicBezTo>
                  <a:cubicBezTo>
                    <a:pt x="202" y="428"/>
                    <a:pt x="202" y="428"/>
                    <a:pt x="203" y="428"/>
                  </a:cubicBezTo>
                  <a:cubicBezTo>
                    <a:pt x="203" y="427"/>
                    <a:pt x="203" y="427"/>
                    <a:pt x="203" y="427"/>
                  </a:cubicBezTo>
                  <a:cubicBezTo>
                    <a:pt x="203" y="427"/>
                    <a:pt x="203" y="427"/>
                    <a:pt x="203" y="427"/>
                  </a:cubicBezTo>
                  <a:cubicBezTo>
                    <a:pt x="204" y="427"/>
                    <a:pt x="204" y="427"/>
                    <a:pt x="204" y="427"/>
                  </a:cubicBezTo>
                  <a:cubicBezTo>
                    <a:pt x="204" y="426"/>
                    <a:pt x="205" y="426"/>
                    <a:pt x="205" y="426"/>
                  </a:cubicBezTo>
                  <a:cubicBezTo>
                    <a:pt x="205" y="426"/>
                    <a:pt x="206" y="426"/>
                    <a:pt x="206" y="425"/>
                  </a:cubicBezTo>
                  <a:cubicBezTo>
                    <a:pt x="206" y="425"/>
                    <a:pt x="207" y="425"/>
                    <a:pt x="207" y="425"/>
                  </a:cubicBezTo>
                  <a:cubicBezTo>
                    <a:pt x="208" y="425"/>
                    <a:pt x="208" y="425"/>
                    <a:pt x="209" y="424"/>
                  </a:cubicBezTo>
                  <a:cubicBezTo>
                    <a:pt x="209" y="424"/>
                    <a:pt x="210" y="424"/>
                    <a:pt x="210" y="424"/>
                  </a:cubicBezTo>
                  <a:cubicBezTo>
                    <a:pt x="210" y="424"/>
                    <a:pt x="210" y="424"/>
                    <a:pt x="210" y="424"/>
                  </a:cubicBezTo>
                  <a:cubicBezTo>
                    <a:pt x="212" y="423"/>
                    <a:pt x="214" y="423"/>
                    <a:pt x="216" y="423"/>
                  </a:cubicBezTo>
                  <a:cubicBezTo>
                    <a:pt x="216" y="423"/>
                    <a:pt x="385" y="423"/>
                    <a:pt x="392" y="423"/>
                  </a:cubicBezTo>
                  <a:cubicBezTo>
                    <a:pt x="393" y="423"/>
                    <a:pt x="395" y="423"/>
                    <a:pt x="397" y="423"/>
                  </a:cubicBezTo>
                  <a:cubicBezTo>
                    <a:pt x="398" y="423"/>
                    <a:pt x="399" y="423"/>
                    <a:pt x="400" y="423"/>
                  </a:cubicBezTo>
                  <a:cubicBezTo>
                    <a:pt x="400" y="423"/>
                    <a:pt x="400" y="423"/>
                    <a:pt x="400" y="423"/>
                  </a:cubicBezTo>
                  <a:cubicBezTo>
                    <a:pt x="401" y="423"/>
                    <a:pt x="402" y="423"/>
                    <a:pt x="402" y="423"/>
                  </a:cubicBezTo>
                  <a:cubicBezTo>
                    <a:pt x="403" y="423"/>
                    <a:pt x="403" y="423"/>
                    <a:pt x="403" y="423"/>
                  </a:cubicBezTo>
                  <a:cubicBezTo>
                    <a:pt x="403" y="423"/>
                    <a:pt x="403" y="423"/>
                    <a:pt x="403" y="423"/>
                  </a:cubicBezTo>
                  <a:cubicBezTo>
                    <a:pt x="404" y="424"/>
                    <a:pt x="404" y="424"/>
                    <a:pt x="405" y="424"/>
                  </a:cubicBezTo>
                  <a:cubicBezTo>
                    <a:pt x="405" y="424"/>
                    <a:pt x="405" y="424"/>
                    <a:pt x="405" y="424"/>
                  </a:cubicBezTo>
                  <a:cubicBezTo>
                    <a:pt x="406" y="425"/>
                    <a:pt x="406" y="425"/>
                    <a:pt x="407" y="425"/>
                  </a:cubicBezTo>
                  <a:cubicBezTo>
                    <a:pt x="407" y="425"/>
                    <a:pt x="407" y="425"/>
                    <a:pt x="407" y="425"/>
                  </a:cubicBezTo>
                  <a:cubicBezTo>
                    <a:pt x="407" y="425"/>
                    <a:pt x="407" y="425"/>
                    <a:pt x="407" y="425"/>
                  </a:cubicBezTo>
                  <a:cubicBezTo>
                    <a:pt x="408" y="426"/>
                    <a:pt x="408" y="426"/>
                    <a:pt x="408" y="426"/>
                  </a:cubicBezTo>
                  <a:cubicBezTo>
                    <a:pt x="409" y="427"/>
                    <a:pt x="409" y="427"/>
                    <a:pt x="410" y="428"/>
                  </a:cubicBezTo>
                  <a:cubicBezTo>
                    <a:pt x="411" y="429"/>
                    <a:pt x="411" y="430"/>
                    <a:pt x="411" y="431"/>
                  </a:cubicBezTo>
                  <a:cubicBezTo>
                    <a:pt x="411" y="432"/>
                    <a:pt x="411" y="432"/>
                    <a:pt x="411" y="432"/>
                  </a:cubicBezTo>
                  <a:cubicBezTo>
                    <a:pt x="411" y="432"/>
                    <a:pt x="411" y="432"/>
                    <a:pt x="411" y="432"/>
                  </a:cubicBezTo>
                  <a:cubicBezTo>
                    <a:pt x="411" y="436"/>
                    <a:pt x="411" y="441"/>
                    <a:pt x="411" y="445"/>
                  </a:cubicBezTo>
                  <a:cubicBezTo>
                    <a:pt x="411" y="446"/>
                    <a:pt x="411" y="447"/>
                    <a:pt x="411" y="448"/>
                  </a:cubicBezTo>
                  <a:close/>
                  <a:moveTo>
                    <a:pt x="434" y="366"/>
                  </a:moveTo>
                  <a:cubicBezTo>
                    <a:pt x="434" y="366"/>
                    <a:pt x="434" y="366"/>
                    <a:pt x="434" y="366"/>
                  </a:cubicBezTo>
                  <a:cubicBezTo>
                    <a:pt x="434" y="366"/>
                    <a:pt x="434" y="366"/>
                    <a:pt x="434" y="365"/>
                  </a:cubicBezTo>
                  <a:cubicBezTo>
                    <a:pt x="433" y="365"/>
                    <a:pt x="433" y="364"/>
                    <a:pt x="432" y="363"/>
                  </a:cubicBezTo>
                  <a:cubicBezTo>
                    <a:pt x="432" y="362"/>
                    <a:pt x="432" y="362"/>
                    <a:pt x="432" y="362"/>
                  </a:cubicBezTo>
                  <a:cubicBezTo>
                    <a:pt x="432" y="362"/>
                    <a:pt x="432" y="361"/>
                    <a:pt x="432" y="360"/>
                  </a:cubicBezTo>
                  <a:cubicBezTo>
                    <a:pt x="432" y="360"/>
                    <a:pt x="432" y="360"/>
                    <a:pt x="432" y="360"/>
                  </a:cubicBezTo>
                  <a:cubicBezTo>
                    <a:pt x="432" y="358"/>
                    <a:pt x="432" y="355"/>
                    <a:pt x="432" y="353"/>
                  </a:cubicBezTo>
                  <a:cubicBezTo>
                    <a:pt x="432" y="352"/>
                    <a:pt x="432" y="352"/>
                    <a:pt x="432" y="352"/>
                  </a:cubicBezTo>
                  <a:cubicBezTo>
                    <a:pt x="432" y="351"/>
                    <a:pt x="432" y="350"/>
                    <a:pt x="432" y="350"/>
                  </a:cubicBezTo>
                  <a:cubicBezTo>
                    <a:pt x="433" y="349"/>
                    <a:pt x="434" y="349"/>
                    <a:pt x="435" y="348"/>
                  </a:cubicBezTo>
                  <a:cubicBezTo>
                    <a:pt x="436" y="348"/>
                    <a:pt x="437" y="347"/>
                    <a:pt x="438" y="347"/>
                  </a:cubicBezTo>
                  <a:cubicBezTo>
                    <a:pt x="438" y="347"/>
                    <a:pt x="438" y="347"/>
                    <a:pt x="438" y="347"/>
                  </a:cubicBezTo>
                  <a:cubicBezTo>
                    <a:pt x="438" y="347"/>
                    <a:pt x="438" y="347"/>
                    <a:pt x="438" y="347"/>
                  </a:cubicBezTo>
                  <a:cubicBezTo>
                    <a:pt x="439" y="347"/>
                    <a:pt x="439" y="347"/>
                    <a:pt x="440" y="347"/>
                  </a:cubicBezTo>
                  <a:cubicBezTo>
                    <a:pt x="440" y="347"/>
                    <a:pt x="440" y="347"/>
                    <a:pt x="441" y="347"/>
                  </a:cubicBezTo>
                  <a:cubicBezTo>
                    <a:pt x="443" y="346"/>
                    <a:pt x="445" y="346"/>
                    <a:pt x="447" y="346"/>
                  </a:cubicBezTo>
                  <a:cubicBezTo>
                    <a:pt x="463" y="346"/>
                    <a:pt x="463" y="346"/>
                    <a:pt x="463" y="346"/>
                  </a:cubicBezTo>
                  <a:cubicBezTo>
                    <a:pt x="464" y="346"/>
                    <a:pt x="465" y="346"/>
                    <a:pt x="465" y="347"/>
                  </a:cubicBezTo>
                  <a:cubicBezTo>
                    <a:pt x="469" y="347"/>
                    <a:pt x="474" y="348"/>
                    <a:pt x="475" y="352"/>
                  </a:cubicBezTo>
                  <a:cubicBezTo>
                    <a:pt x="476" y="355"/>
                    <a:pt x="476" y="359"/>
                    <a:pt x="477" y="362"/>
                  </a:cubicBezTo>
                  <a:cubicBezTo>
                    <a:pt x="477" y="363"/>
                    <a:pt x="477" y="363"/>
                    <a:pt x="477" y="363"/>
                  </a:cubicBezTo>
                  <a:cubicBezTo>
                    <a:pt x="477" y="364"/>
                    <a:pt x="477" y="364"/>
                    <a:pt x="477" y="365"/>
                  </a:cubicBezTo>
                  <a:cubicBezTo>
                    <a:pt x="477" y="365"/>
                    <a:pt x="477" y="365"/>
                    <a:pt x="477" y="365"/>
                  </a:cubicBezTo>
                  <a:cubicBezTo>
                    <a:pt x="477" y="365"/>
                    <a:pt x="477" y="365"/>
                    <a:pt x="477" y="365"/>
                  </a:cubicBezTo>
                  <a:cubicBezTo>
                    <a:pt x="477" y="365"/>
                    <a:pt x="477" y="365"/>
                    <a:pt x="477" y="365"/>
                  </a:cubicBezTo>
                  <a:cubicBezTo>
                    <a:pt x="476" y="367"/>
                    <a:pt x="474" y="368"/>
                    <a:pt x="472" y="369"/>
                  </a:cubicBezTo>
                  <a:cubicBezTo>
                    <a:pt x="471" y="369"/>
                    <a:pt x="471" y="369"/>
                    <a:pt x="471" y="369"/>
                  </a:cubicBezTo>
                  <a:cubicBezTo>
                    <a:pt x="471" y="369"/>
                    <a:pt x="471" y="369"/>
                    <a:pt x="470" y="369"/>
                  </a:cubicBezTo>
                  <a:cubicBezTo>
                    <a:pt x="470" y="369"/>
                    <a:pt x="470" y="369"/>
                    <a:pt x="470" y="369"/>
                  </a:cubicBezTo>
                  <a:cubicBezTo>
                    <a:pt x="469" y="369"/>
                    <a:pt x="469" y="369"/>
                    <a:pt x="469" y="369"/>
                  </a:cubicBezTo>
                  <a:cubicBezTo>
                    <a:pt x="463" y="370"/>
                    <a:pt x="457" y="369"/>
                    <a:pt x="455" y="369"/>
                  </a:cubicBezTo>
                  <a:cubicBezTo>
                    <a:pt x="445" y="369"/>
                    <a:pt x="445" y="369"/>
                    <a:pt x="445" y="369"/>
                  </a:cubicBezTo>
                  <a:cubicBezTo>
                    <a:pt x="444" y="369"/>
                    <a:pt x="443" y="369"/>
                    <a:pt x="442" y="369"/>
                  </a:cubicBezTo>
                  <a:cubicBezTo>
                    <a:pt x="442" y="369"/>
                    <a:pt x="441" y="369"/>
                    <a:pt x="441" y="369"/>
                  </a:cubicBezTo>
                  <a:cubicBezTo>
                    <a:pt x="440" y="369"/>
                    <a:pt x="440" y="369"/>
                    <a:pt x="440" y="369"/>
                  </a:cubicBezTo>
                  <a:cubicBezTo>
                    <a:pt x="440" y="369"/>
                    <a:pt x="440" y="369"/>
                    <a:pt x="440" y="369"/>
                  </a:cubicBezTo>
                  <a:cubicBezTo>
                    <a:pt x="439" y="369"/>
                    <a:pt x="439" y="369"/>
                    <a:pt x="438" y="368"/>
                  </a:cubicBezTo>
                  <a:cubicBezTo>
                    <a:pt x="438" y="368"/>
                    <a:pt x="438" y="368"/>
                    <a:pt x="438" y="368"/>
                  </a:cubicBezTo>
                  <a:cubicBezTo>
                    <a:pt x="437" y="368"/>
                    <a:pt x="437" y="368"/>
                    <a:pt x="436" y="367"/>
                  </a:cubicBezTo>
                  <a:cubicBezTo>
                    <a:pt x="436" y="367"/>
                    <a:pt x="435" y="367"/>
                    <a:pt x="434" y="366"/>
                  </a:cubicBezTo>
                  <a:cubicBezTo>
                    <a:pt x="434" y="366"/>
                    <a:pt x="434" y="366"/>
                    <a:pt x="434" y="366"/>
                  </a:cubicBezTo>
                  <a:close/>
                  <a:moveTo>
                    <a:pt x="437" y="404"/>
                  </a:moveTo>
                  <a:cubicBezTo>
                    <a:pt x="436" y="403"/>
                    <a:pt x="436" y="402"/>
                    <a:pt x="435" y="402"/>
                  </a:cubicBezTo>
                  <a:cubicBezTo>
                    <a:pt x="435" y="400"/>
                    <a:pt x="435" y="400"/>
                    <a:pt x="435" y="400"/>
                  </a:cubicBezTo>
                  <a:cubicBezTo>
                    <a:pt x="435" y="400"/>
                    <a:pt x="435" y="400"/>
                    <a:pt x="435" y="400"/>
                  </a:cubicBezTo>
                  <a:cubicBezTo>
                    <a:pt x="435" y="396"/>
                    <a:pt x="435" y="392"/>
                    <a:pt x="434" y="388"/>
                  </a:cubicBezTo>
                  <a:cubicBezTo>
                    <a:pt x="434" y="388"/>
                    <a:pt x="434" y="388"/>
                    <a:pt x="434" y="388"/>
                  </a:cubicBezTo>
                  <a:cubicBezTo>
                    <a:pt x="434" y="388"/>
                    <a:pt x="434" y="388"/>
                    <a:pt x="434" y="388"/>
                  </a:cubicBezTo>
                  <a:cubicBezTo>
                    <a:pt x="434" y="388"/>
                    <a:pt x="434" y="388"/>
                    <a:pt x="434" y="387"/>
                  </a:cubicBezTo>
                  <a:cubicBezTo>
                    <a:pt x="435" y="379"/>
                    <a:pt x="453" y="381"/>
                    <a:pt x="458" y="381"/>
                  </a:cubicBezTo>
                  <a:cubicBezTo>
                    <a:pt x="465" y="381"/>
                    <a:pt x="477" y="380"/>
                    <a:pt x="481" y="386"/>
                  </a:cubicBezTo>
                  <a:cubicBezTo>
                    <a:pt x="481" y="387"/>
                    <a:pt x="482" y="387"/>
                    <a:pt x="482" y="388"/>
                  </a:cubicBezTo>
                  <a:cubicBezTo>
                    <a:pt x="482" y="389"/>
                    <a:pt x="482" y="389"/>
                    <a:pt x="482" y="389"/>
                  </a:cubicBezTo>
                  <a:cubicBezTo>
                    <a:pt x="482" y="389"/>
                    <a:pt x="482" y="389"/>
                    <a:pt x="482" y="389"/>
                  </a:cubicBezTo>
                  <a:cubicBezTo>
                    <a:pt x="483" y="391"/>
                    <a:pt x="483" y="392"/>
                    <a:pt x="484" y="395"/>
                  </a:cubicBezTo>
                  <a:cubicBezTo>
                    <a:pt x="485" y="401"/>
                    <a:pt x="485" y="401"/>
                    <a:pt x="485" y="401"/>
                  </a:cubicBezTo>
                  <a:cubicBezTo>
                    <a:pt x="485" y="402"/>
                    <a:pt x="485" y="403"/>
                    <a:pt x="484" y="404"/>
                  </a:cubicBezTo>
                  <a:cubicBezTo>
                    <a:pt x="484" y="405"/>
                    <a:pt x="484" y="405"/>
                    <a:pt x="483" y="406"/>
                  </a:cubicBezTo>
                  <a:cubicBezTo>
                    <a:pt x="483" y="406"/>
                    <a:pt x="483" y="406"/>
                    <a:pt x="482" y="407"/>
                  </a:cubicBezTo>
                  <a:cubicBezTo>
                    <a:pt x="482" y="407"/>
                    <a:pt x="482" y="407"/>
                    <a:pt x="482" y="407"/>
                  </a:cubicBezTo>
                  <a:cubicBezTo>
                    <a:pt x="482" y="407"/>
                    <a:pt x="482" y="407"/>
                    <a:pt x="482" y="407"/>
                  </a:cubicBezTo>
                  <a:cubicBezTo>
                    <a:pt x="481" y="407"/>
                    <a:pt x="481" y="407"/>
                    <a:pt x="481" y="407"/>
                  </a:cubicBezTo>
                  <a:cubicBezTo>
                    <a:pt x="480" y="408"/>
                    <a:pt x="480" y="408"/>
                    <a:pt x="480" y="408"/>
                  </a:cubicBezTo>
                  <a:cubicBezTo>
                    <a:pt x="479" y="408"/>
                    <a:pt x="479" y="408"/>
                    <a:pt x="479" y="408"/>
                  </a:cubicBezTo>
                  <a:cubicBezTo>
                    <a:pt x="479" y="408"/>
                    <a:pt x="479" y="408"/>
                    <a:pt x="478" y="408"/>
                  </a:cubicBezTo>
                  <a:cubicBezTo>
                    <a:pt x="478" y="408"/>
                    <a:pt x="478" y="409"/>
                    <a:pt x="477" y="409"/>
                  </a:cubicBezTo>
                  <a:cubicBezTo>
                    <a:pt x="477" y="409"/>
                    <a:pt x="477" y="409"/>
                    <a:pt x="477" y="409"/>
                  </a:cubicBezTo>
                  <a:cubicBezTo>
                    <a:pt x="477" y="409"/>
                    <a:pt x="476" y="409"/>
                    <a:pt x="475" y="409"/>
                  </a:cubicBezTo>
                  <a:cubicBezTo>
                    <a:pt x="474" y="409"/>
                    <a:pt x="474" y="409"/>
                    <a:pt x="473" y="409"/>
                  </a:cubicBezTo>
                  <a:cubicBezTo>
                    <a:pt x="473" y="409"/>
                    <a:pt x="473" y="409"/>
                    <a:pt x="473" y="409"/>
                  </a:cubicBezTo>
                  <a:cubicBezTo>
                    <a:pt x="473" y="409"/>
                    <a:pt x="473" y="409"/>
                    <a:pt x="473" y="409"/>
                  </a:cubicBezTo>
                  <a:cubicBezTo>
                    <a:pt x="473" y="409"/>
                    <a:pt x="473" y="409"/>
                    <a:pt x="473" y="409"/>
                  </a:cubicBezTo>
                  <a:cubicBezTo>
                    <a:pt x="465" y="409"/>
                    <a:pt x="457" y="409"/>
                    <a:pt x="449" y="409"/>
                  </a:cubicBezTo>
                  <a:cubicBezTo>
                    <a:pt x="448" y="409"/>
                    <a:pt x="447" y="409"/>
                    <a:pt x="447" y="409"/>
                  </a:cubicBezTo>
                  <a:cubicBezTo>
                    <a:pt x="446" y="409"/>
                    <a:pt x="446" y="409"/>
                    <a:pt x="446" y="409"/>
                  </a:cubicBezTo>
                  <a:cubicBezTo>
                    <a:pt x="445" y="409"/>
                    <a:pt x="445" y="409"/>
                    <a:pt x="444" y="409"/>
                  </a:cubicBezTo>
                  <a:cubicBezTo>
                    <a:pt x="444" y="409"/>
                    <a:pt x="444" y="409"/>
                    <a:pt x="444" y="409"/>
                  </a:cubicBezTo>
                  <a:cubicBezTo>
                    <a:pt x="444" y="408"/>
                    <a:pt x="444" y="408"/>
                    <a:pt x="444" y="408"/>
                  </a:cubicBezTo>
                  <a:cubicBezTo>
                    <a:pt x="443" y="408"/>
                    <a:pt x="442" y="408"/>
                    <a:pt x="442" y="408"/>
                  </a:cubicBezTo>
                  <a:cubicBezTo>
                    <a:pt x="441" y="408"/>
                    <a:pt x="441" y="407"/>
                    <a:pt x="441" y="407"/>
                  </a:cubicBezTo>
                  <a:cubicBezTo>
                    <a:pt x="441" y="407"/>
                    <a:pt x="440" y="407"/>
                    <a:pt x="440" y="407"/>
                  </a:cubicBezTo>
                  <a:cubicBezTo>
                    <a:pt x="440" y="407"/>
                    <a:pt x="440" y="407"/>
                    <a:pt x="440" y="407"/>
                  </a:cubicBezTo>
                  <a:cubicBezTo>
                    <a:pt x="439" y="406"/>
                    <a:pt x="437" y="405"/>
                    <a:pt x="437" y="404"/>
                  </a:cubicBezTo>
                  <a:close/>
                  <a:moveTo>
                    <a:pt x="494" y="451"/>
                  </a:moveTo>
                  <a:cubicBezTo>
                    <a:pt x="493" y="453"/>
                    <a:pt x="492" y="453"/>
                    <a:pt x="491" y="454"/>
                  </a:cubicBezTo>
                  <a:cubicBezTo>
                    <a:pt x="490" y="455"/>
                    <a:pt x="489" y="456"/>
                    <a:pt x="487" y="456"/>
                  </a:cubicBezTo>
                  <a:cubicBezTo>
                    <a:pt x="485" y="457"/>
                    <a:pt x="484" y="457"/>
                    <a:pt x="481" y="457"/>
                  </a:cubicBezTo>
                  <a:cubicBezTo>
                    <a:pt x="476" y="457"/>
                    <a:pt x="476" y="457"/>
                    <a:pt x="476" y="457"/>
                  </a:cubicBezTo>
                  <a:cubicBezTo>
                    <a:pt x="476" y="457"/>
                    <a:pt x="476" y="457"/>
                    <a:pt x="476" y="457"/>
                  </a:cubicBezTo>
                  <a:cubicBezTo>
                    <a:pt x="469" y="457"/>
                    <a:pt x="462" y="457"/>
                    <a:pt x="454" y="457"/>
                  </a:cubicBezTo>
                  <a:cubicBezTo>
                    <a:pt x="453" y="457"/>
                    <a:pt x="453" y="457"/>
                    <a:pt x="452" y="457"/>
                  </a:cubicBezTo>
                  <a:cubicBezTo>
                    <a:pt x="451" y="457"/>
                    <a:pt x="451" y="457"/>
                    <a:pt x="451" y="457"/>
                  </a:cubicBezTo>
                  <a:cubicBezTo>
                    <a:pt x="450" y="457"/>
                    <a:pt x="450" y="457"/>
                    <a:pt x="449" y="457"/>
                  </a:cubicBezTo>
                  <a:cubicBezTo>
                    <a:pt x="449" y="457"/>
                    <a:pt x="449" y="457"/>
                    <a:pt x="448" y="457"/>
                  </a:cubicBezTo>
                  <a:cubicBezTo>
                    <a:pt x="448" y="457"/>
                    <a:pt x="448" y="457"/>
                    <a:pt x="448" y="457"/>
                  </a:cubicBezTo>
                  <a:cubicBezTo>
                    <a:pt x="445" y="456"/>
                    <a:pt x="442" y="454"/>
                    <a:pt x="440" y="451"/>
                  </a:cubicBezTo>
                  <a:cubicBezTo>
                    <a:pt x="440" y="451"/>
                    <a:pt x="440" y="451"/>
                    <a:pt x="440" y="451"/>
                  </a:cubicBezTo>
                  <a:cubicBezTo>
                    <a:pt x="440" y="451"/>
                    <a:pt x="440" y="451"/>
                    <a:pt x="440" y="451"/>
                  </a:cubicBezTo>
                  <a:cubicBezTo>
                    <a:pt x="440" y="451"/>
                    <a:pt x="440" y="451"/>
                    <a:pt x="440" y="450"/>
                  </a:cubicBezTo>
                  <a:cubicBezTo>
                    <a:pt x="439" y="450"/>
                    <a:pt x="439" y="449"/>
                    <a:pt x="439" y="449"/>
                  </a:cubicBezTo>
                  <a:cubicBezTo>
                    <a:pt x="439" y="449"/>
                    <a:pt x="439" y="449"/>
                    <a:pt x="439" y="448"/>
                  </a:cubicBezTo>
                  <a:cubicBezTo>
                    <a:pt x="439" y="448"/>
                    <a:pt x="439" y="448"/>
                    <a:pt x="439" y="448"/>
                  </a:cubicBezTo>
                  <a:cubicBezTo>
                    <a:pt x="439" y="447"/>
                    <a:pt x="439" y="447"/>
                    <a:pt x="439" y="447"/>
                  </a:cubicBezTo>
                  <a:cubicBezTo>
                    <a:pt x="439" y="447"/>
                    <a:pt x="439" y="447"/>
                    <a:pt x="439" y="447"/>
                  </a:cubicBezTo>
                  <a:cubicBezTo>
                    <a:pt x="439" y="444"/>
                    <a:pt x="438" y="439"/>
                    <a:pt x="438" y="435"/>
                  </a:cubicBezTo>
                  <a:cubicBezTo>
                    <a:pt x="438" y="435"/>
                    <a:pt x="438" y="434"/>
                    <a:pt x="438" y="433"/>
                  </a:cubicBezTo>
                  <a:cubicBezTo>
                    <a:pt x="438" y="431"/>
                    <a:pt x="438" y="431"/>
                    <a:pt x="438" y="431"/>
                  </a:cubicBezTo>
                  <a:cubicBezTo>
                    <a:pt x="438" y="431"/>
                    <a:pt x="438" y="431"/>
                    <a:pt x="438" y="431"/>
                  </a:cubicBezTo>
                  <a:cubicBezTo>
                    <a:pt x="438" y="430"/>
                    <a:pt x="438" y="430"/>
                    <a:pt x="438" y="430"/>
                  </a:cubicBezTo>
                  <a:cubicBezTo>
                    <a:pt x="438" y="430"/>
                    <a:pt x="438" y="429"/>
                    <a:pt x="438" y="429"/>
                  </a:cubicBezTo>
                  <a:cubicBezTo>
                    <a:pt x="438" y="429"/>
                    <a:pt x="438" y="429"/>
                    <a:pt x="438" y="428"/>
                  </a:cubicBezTo>
                  <a:cubicBezTo>
                    <a:pt x="439" y="428"/>
                    <a:pt x="439" y="428"/>
                    <a:pt x="439" y="428"/>
                  </a:cubicBezTo>
                  <a:cubicBezTo>
                    <a:pt x="439" y="428"/>
                    <a:pt x="439" y="428"/>
                    <a:pt x="439" y="428"/>
                  </a:cubicBezTo>
                  <a:cubicBezTo>
                    <a:pt x="439" y="427"/>
                    <a:pt x="439" y="427"/>
                    <a:pt x="439" y="427"/>
                  </a:cubicBezTo>
                  <a:cubicBezTo>
                    <a:pt x="440" y="426"/>
                    <a:pt x="440" y="426"/>
                    <a:pt x="440" y="426"/>
                  </a:cubicBezTo>
                  <a:cubicBezTo>
                    <a:pt x="440" y="426"/>
                    <a:pt x="441" y="426"/>
                    <a:pt x="441" y="425"/>
                  </a:cubicBezTo>
                  <a:cubicBezTo>
                    <a:pt x="441" y="425"/>
                    <a:pt x="441" y="425"/>
                    <a:pt x="441" y="425"/>
                  </a:cubicBezTo>
                  <a:cubicBezTo>
                    <a:pt x="441" y="425"/>
                    <a:pt x="441" y="425"/>
                    <a:pt x="441" y="425"/>
                  </a:cubicBezTo>
                  <a:cubicBezTo>
                    <a:pt x="442" y="425"/>
                    <a:pt x="442" y="425"/>
                    <a:pt x="443" y="424"/>
                  </a:cubicBezTo>
                  <a:cubicBezTo>
                    <a:pt x="443" y="424"/>
                    <a:pt x="443" y="424"/>
                    <a:pt x="443" y="424"/>
                  </a:cubicBezTo>
                  <a:cubicBezTo>
                    <a:pt x="444" y="424"/>
                    <a:pt x="444" y="424"/>
                    <a:pt x="444" y="424"/>
                  </a:cubicBezTo>
                  <a:cubicBezTo>
                    <a:pt x="444" y="424"/>
                    <a:pt x="444" y="424"/>
                    <a:pt x="444" y="424"/>
                  </a:cubicBezTo>
                  <a:cubicBezTo>
                    <a:pt x="444" y="424"/>
                    <a:pt x="445" y="423"/>
                    <a:pt x="445" y="423"/>
                  </a:cubicBezTo>
                  <a:cubicBezTo>
                    <a:pt x="446" y="423"/>
                    <a:pt x="446" y="423"/>
                    <a:pt x="446" y="423"/>
                  </a:cubicBezTo>
                  <a:cubicBezTo>
                    <a:pt x="446" y="423"/>
                    <a:pt x="447" y="423"/>
                    <a:pt x="447" y="423"/>
                  </a:cubicBezTo>
                  <a:cubicBezTo>
                    <a:pt x="448" y="423"/>
                    <a:pt x="448" y="423"/>
                    <a:pt x="449" y="423"/>
                  </a:cubicBezTo>
                  <a:cubicBezTo>
                    <a:pt x="450" y="423"/>
                    <a:pt x="450" y="423"/>
                    <a:pt x="450" y="423"/>
                  </a:cubicBezTo>
                  <a:cubicBezTo>
                    <a:pt x="450" y="423"/>
                    <a:pt x="450" y="423"/>
                    <a:pt x="451" y="423"/>
                  </a:cubicBezTo>
                  <a:cubicBezTo>
                    <a:pt x="452" y="423"/>
                    <a:pt x="452" y="423"/>
                    <a:pt x="452" y="423"/>
                  </a:cubicBezTo>
                  <a:cubicBezTo>
                    <a:pt x="453" y="423"/>
                    <a:pt x="454" y="423"/>
                    <a:pt x="455" y="423"/>
                  </a:cubicBezTo>
                  <a:cubicBezTo>
                    <a:pt x="457" y="423"/>
                    <a:pt x="458" y="423"/>
                    <a:pt x="459" y="423"/>
                  </a:cubicBezTo>
                  <a:cubicBezTo>
                    <a:pt x="469" y="423"/>
                    <a:pt x="469" y="423"/>
                    <a:pt x="469" y="423"/>
                  </a:cubicBezTo>
                  <a:cubicBezTo>
                    <a:pt x="472" y="423"/>
                    <a:pt x="475" y="423"/>
                    <a:pt x="478" y="423"/>
                  </a:cubicBezTo>
                  <a:cubicBezTo>
                    <a:pt x="478" y="423"/>
                    <a:pt x="479" y="423"/>
                    <a:pt x="479" y="423"/>
                  </a:cubicBezTo>
                  <a:cubicBezTo>
                    <a:pt x="479" y="423"/>
                    <a:pt x="480" y="423"/>
                    <a:pt x="480" y="423"/>
                  </a:cubicBezTo>
                  <a:cubicBezTo>
                    <a:pt x="480" y="423"/>
                    <a:pt x="480" y="423"/>
                    <a:pt x="481" y="423"/>
                  </a:cubicBezTo>
                  <a:cubicBezTo>
                    <a:pt x="481" y="423"/>
                    <a:pt x="481" y="423"/>
                    <a:pt x="481" y="423"/>
                  </a:cubicBezTo>
                  <a:cubicBezTo>
                    <a:pt x="481" y="423"/>
                    <a:pt x="481" y="423"/>
                    <a:pt x="481" y="423"/>
                  </a:cubicBezTo>
                  <a:cubicBezTo>
                    <a:pt x="482" y="423"/>
                    <a:pt x="482" y="424"/>
                    <a:pt x="483" y="424"/>
                  </a:cubicBezTo>
                  <a:cubicBezTo>
                    <a:pt x="483" y="424"/>
                    <a:pt x="484" y="424"/>
                    <a:pt x="484" y="424"/>
                  </a:cubicBezTo>
                  <a:cubicBezTo>
                    <a:pt x="484" y="424"/>
                    <a:pt x="484" y="424"/>
                    <a:pt x="484" y="425"/>
                  </a:cubicBezTo>
                  <a:cubicBezTo>
                    <a:pt x="485" y="425"/>
                    <a:pt x="485" y="425"/>
                    <a:pt x="486" y="425"/>
                  </a:cubicBezTo>
                  <a:cubicBezTo>
                    <a:pt x="487" y="426"/>
                    <a:pt x="488" y="427"/>
                    <a:pt x="489" y="428"/>
                  </a:cubicBezTo>
                  <a:cubicBezTo>
                    <a:pt x="490" y="429"/>
                    <a:pt x="491" y="430"/>
                    <a:pt x="491" y="431"/>
                  </a:cubicBezTo>
                  <a:cubicBezTo>
                    <a:pt x="492" y="438"/>
                    <a:pt x="492" y="438"/>
                    <a:pt x="492" y="438"/>
                  </a:cubicBezTo>
                  <a:cubicBezTo>
                    <a:pt x="493" y="441"/>
                    <a:pt x="493" y="443"/>
                    <a:pt x="494" y="446"/>
                  </a:cubicBezTo>
                  <a:cubicBezTo>
                    <a:pt x="494" y="446"/>
                    <a:pt x="494" y="446"/>
                    <a:pt x="494" y="446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4" y="449"/>
                    <a:pt x="494" y="450"/>
                    <a:pt x="494" y="451"/>
                  </a:cubicBezTo>
                  <a:close/>
                  <a:moveTo>
                    <a:pt x="508" y="369"/>
                  </a:moveTo>
                  <a:cubicBezTo>
                    <a:pt x="507" y="368"/>
                    <a:pt x="505" y="368"/>
                    <a:pt x="505" y="367"/>
                  </a:cubicBezTo>
                  <a:cubicBezTo>
                    <a:pt x="504" y="366"/>
                    <a:pt x="503" y="365"/>
                    <a:pt x="503" y="365"/>
                  </a:cubicBezTo>
                  <a:cubicBezTo>
                    <a:pt x="502" y="363"/>
                    <a:pt x="502" y="363"/>
                    <a:pt x="502" y="363"/>
                  </a:cubicBezTo>
                  <a:cubicBezTo>
                    <a:pt x="502" y="361"/>
                    <a:pt x="501" y="359"/>
                    <a:pt x="500" y="357"/>
                  </a:cubicBezTo>
                  <a:cubicBezTo>
                    <a:pt x="500" y="356"/>
                    <a:pt x="499" y="355"/>
                    <a:pt x="499" y="353"/>
                  </a:cubicBezTo>
                  <a:cubicBezTo>
                    <a:pt x="499" y="353"/>
                    <a:pt x="499" y="353"/>
                    <a:pt x="499" y="353"/>
                  </a:cubicBezTo>
                  <a:cubicBezTo>
                    <a:pt x="499" y="353"/>
                    <a:pt x="499" y="353"/>
                    <a:pt x="499" y="353"/>
                  </a:cubicBezTo>
                  <a:cubicBezTo>
                    <a:pt x="499" y="352"/>
                    <a:pt x="499" y="352"/>
                    <a:pt x="499" y="352"/>
                  </a:cubicBezTo>
                  <a:cubicBezTo>
                    <a:pt x="499" y="352"/>
                    <a:pt x="499" y="352"/>
                    <a:pt x="499" y="352"/>
                  </a:cubicBezTo>
                  <a:cubicBezTo>
                    <a:pt x="499" y="352"/>
                    <a:pt x="499" y="352"/>
                    <a:pt x="499" y="352"/>
                  </a:cubicBezTo>
                  <a:cubicBezTo>
                    <a:pt x="501" y="348"/>
                    <a:pt x="508" y="348"/>
                    <a:pt x="511" y="348"/>
                  </a:cubicBezTo>
                  <a:cubicBezTo>
                    <a:pt x="528" y="348"/>
                    <a:pt x="528" y="348"/>
                    <a:pt x="528" y="348"/>
                  </a:cubicBezTo>
                  <a:cubicBezTo>
                    <a:pt x="529" y="348"/>
                    <a:pt x="531" y="348"/>
                    <a:pt x="532" y="349"/>
                  </a:cubicBezTo>
                  <a:cubicBezTo>
                    <a:pt x="532" y="349"/>
                    <a:pt x="533" y="349"/>
                    <a:pt x="533" y="349"/>
                  </a:cubicBezTo>
                  <a:cubicBezTo>
                    <a:pt x="533" y="349"/>
                    <a:pt x="534" y="349"/>
                    <a:pt x="534" y="349"/>
                  </a:cubicBezTo>
                  <a:cubicBezTo>
                    <a:pt x="534" y="349"/>
                    <a:pt x="534" y="349"/>
                    <a:pt x="534" y="349"/>
                  </a:cubicBezTo>
                  <a:cubicBezTo>
                    <a:pt x="535" y="349"/>
                    <a:pt x="536" y="350"/>
                    <a:pt x="536" y="350"/>
                  </a:cubicBezTo>
                  <a:cubicBezTo>
                    <a:pt x="536" y="350"/>
                    <a:pt x="536" y="350"/>
                    <a:pt x="536" y="350"/>
                  </a:cubicBezTo>
                  <a:cubicBezTo>
                    <a:pt x="536" y="350"/>
                    <a:pt x="536" y="350"/>
                    <a:pt x="536" y="350"/>
                  </a:cubicBezTo>
                  <a:cubicBezTo>
                    <a:pt x="537" y="350"/>
                    <a:pt x="537" y="350"/>
                    <a:pt x="538" y="350"/>
                  </a:cubicBezTo>
                  <a:cubicBezTo>
                    <a:pt x="538" y="351"/>
                    <a:pt x="538" y="351"/>
                    <a:pt x="538" y="351"/>
                  </a:cubicBezTo>
                  <a:cubicBezTo>
                    <a:pt x="538" y="351"/>
                    <a:pt x="538" y="351"/>
                    <a:pt x="539" y="351"/>
                  </a:cubicBezTo>
                  <a:cubicBezTo>
                    <a:pt x="539" y="351"/>
                    <a:pt x="539" y="351"/>
                    <a:pt x="539" y="351"/>
                  </a:cubicBezTo>
                  <a:cubicBezTo>
                    <a:pt x="539" y="352"/>
                    <a:pt x="539" y="352"/>
                    <a:pt x="539" y="352"/>
                  </a:cubicBezTo>
                  <a:cubicBezTo>
                    <a:pt x="540" y="352"/>
                    <a:pt x="541" y="353"/>
                    <a:pt x="541" y="354"/>
                  </a:cubicBezTo>
                  <a:cubicBezTo>
                    <a:pt x="541" y="354"/>
                    <a:pt x="541" y="354"/>
                    <a:pt x="541" y="354"/>
                  </a:cubicBezTo>
                  <a:cubicBezTo>
                    <a:pt x="543" y="356"/>
                    <a:pt x="544" y="359"/>
                    <a:pt x="545" y="361"/>
                  </a:cubicBezTo>
                  <a:cubicBezTo>
                    <a:pt x="545" y="361"/>
                    <a:pt x="545" y="361"/>
                    <a:pt x="545" y="361"/>
                  </a:cubicBezTo>
                  <a:cubicBezTo>
                    <a:pt x="546" y="363"/>
                    <a:pt x="547" y="364"/>
                    <a:pt x="547" y="365"/>
                  </a:cubicBezTo>
                  <a:cubicBezTo>
                    <a:pt x="547" y="366"/>
                    <a:pt x="547" y="366"/>
                    <a:pt x="547" y="366"/>
                  </a:cubicBezTo>
                  <a:cubicBezTo>
                    <a:pt x="547" y="366"/>
                    <a:pt x="547" y="366"/>
                    <a:pt x="547" y="366"/>
                  </a:cubicBezTo>
                  <a:cubicBezTo>
                    <a:pt x="547" y="368"/>
                    <a:pt x="545" y="369"/>
                    <a:pt x="543" y="370"/>
                  </a:cubicBezTo>
                  <a:cubicBezTo>
                    <a:pt x="542" y="370"/>
                    <a:pt x="542" y="370"/>
                    <a:pt x="542" y="370"/>
                  </a:cubicBezTo>
                  <a:cubicBezTo>
                    <a:pt x="542" y="370"/>
                    <a:pt x="542" y="370"/>
                    <a:pt x="542" y="370"/>
                  </a:cubicBezTo>
                  <a:cubicBezTo>
                    <a:pt x="542" y="370"/>
                    <a:pt x="541" y="370"/>
                    <a:pt x="541" y="371"/>
                  </a:cubicBezTo>
                  <a:cubicBezTo>
                    <a:pt x="540" y="371"/>
                    <a:pt x="540" y="371"/>
                    <a:pt x="540" y="371"/>
                  </a:cubicBezTo>
                  <a:cubicBezTo>
                    <a:pt x="540" y="371"/>
                    <a:pt x="539" y="371"/>
                    <a:pt x="539" y="371"/>
                  </a:cubicBezTo>
                  <a:cubicBezTo>
                    <a:pt x="539" y="371"/>
                    <a:pt x="538" y="371"/>
                    <a:pt x="538" y="371"/>
                  </a:cubicBezTo>
                  <a:cubicBezTo>
                    <a:pt x="538" y="371"/>
                    <a:pt x="538" y="371"/>
                    <a:pt x="538" y="371"/>
                  </a:cubicBezTo>
                  <a:cubicBezTo>
                    <a:pt x="538" y="371"/>
                    <a:pt x="538" y="371"/>
                    <a:pt x="538" y="371"/>
                  </a:cubicBezTo>
                  <a:cubicBezTo>
                    <a:pt x="535" y="371"/>
                    <a:pt x="532" y="371"/>
                    <a:pt x="530" y="371"/>
                  </a:cubicBezTo>
                  <a:cubicBezTo>
                    <a:pt x="526" y="371"/>
                    <a:pt x="521" y="371"/>
                    <a:pt x="517" y="371"/>
                  </a:cubicBezTo>
                  <a:cubicBezTo>
                    <a:pt x="514" y="371"/>
                    <a:pt x="511" y="370"/>
                    <a:pt x="508" y="369"/>
                  </a:cubicBezTo>
                  <a:cubicBezTo>
                    <a:pt x="508" y="369"/>
                    <a:pt x="508" y="369"/>
                    <a:pt x="508" y="369"/>
                  </a:cubicBezTo>
                  <a:close/>
                  <a:moveTo>
                    <a:pt x="519" y="405"/>
                  </a:moveTo>
                  <a:cubicBezTo>
                    <a:pt x="518" y="404"/>
                    <a:pt x="517" y="403"/>
                    <a:pt x="517" y="402"/>
                  </a:cubicBezTo>
                  <a:cubicBezTo>
                    <a:pt x="515" y="396"/>
                    <a:pt x="515" y="396"/>
                    <a:pt x="515" y="396"/>
                  </a:cubicBezTo>
                  <a:cubicBezTo>
                    <a:pt x="514" y="394"/>
                    <a:pt x="513" y="392"/>
                    <a:pt x="512" y="390"/>
                  </a:cubicBezTo>
                  <a:cubicBezTo>
                    <a:pt x="512" y="390"/>
                    <a:pt x="512" y="390"/>
                    <a:pt x="512" y="390"/>
                  </a:cubicBezTo>
                  <a:cubicBezTo>
                    <a:pt x="512" y="389"/>
                    <a:pt x="512" y="389"/>
                    <a:pt x="512" y="389"/>
                  </a:cubicBezTo>
                  <a:cubicBezTo>
                    <a:pt x="512" y="388"/>
                    <a:pt x="512" y="387"/>
                    <a:pt x="512" y="386"/>
                  </a:cubicBezTo>
                  <a:cubicBezTo>
                    <a:pt x="512" y="386"/>
                    <a:pt x="513" y="385"/>
                    <a:pt x="513" y="385"/>
                  </a:cubicBezTo>
                  <a:cubicBezTo>
                    <a:pt x="513" y="385"/>
                    <a:pt x="513" y="385"/>
                    <a:pt x="514" y="385"/>
                  </a:cubicBezTo>
                  <a:cubicBezTo>
                    <a:pt x="514" y="384"/>
                    <a:pt x="514" y="384"/>
                    <a:pt x="514" y="384"/>
                  </a:cubicBezTo>
                  <a:cubicBezTo>
                    <a:pt x="515" y="384"/>
                    <a:pt x="516" y="383"/>
                    <a:pt x="517" y="383"/>
                  </a:cubicBezTo>
                  <a:cubicBezTo>
                    <a:pt x="518" y="383"/>
                    <a:pt x="519" y="383"/>
                    <a:pt x="520" y="382"/>
                  </a:cubicBezTo>
                  <a:cubicBezTo>
                    <a:pt x="525" y="382"/>
                    <a:pt x="530" y="382"/>
                    <a:pt x="532" y="382"/>
                  </a:cubicBezTo>
                  <a:cubicBezTo>
                    <a:pt x="540" y="382"/>
                    <a:pt x="554" y="381"/>
                    <a:pt x="559" y="389"/>
                  </a:cubicBezTo>
                  <a:cubicBezTo>
                    <a:pt x="559" y="389"/>
                    <a:pt x="559" y="389"/>
                    <a:pt x="559" y="389"/>
                  </a:cubicBezTo>
                  <a:cubicBezTo>
                    <a:pt x="559" y="389"/>
                    <a:pt x="559" y="389"/>
                    <a:pt x="559" y="389"/>
                  </a:cubicBezTo>
                  <a:cubicBezTo>
                    <a:pt x="559" y="389"/>
                    <a:pt x="559" y="389"/>
                    <a:pt x="559" y="389"/>
                  </a:cubicBezTo>
                  <a:cubicBezTo>
                    <a:pt x="561" y="393"/>
                    <a:pt x="562" y="396"/>
                    <a:pt x="564" y="400"/>
                  </a:cubicBezTo>
                  <a:cubicBezTo>
                    <a:pt x="565" y="401"/>
                    <a:pt x="565" y="402"/>
                    <a:pt x="566" y="403"/>
                  </a:cubicBezTo>
                  <a:cubicBezTo>
                    <a:pt x="566" y="403"/>
                    <a:pt x="566" y="403"/>
                    <a:pt x="566" y="403"/>
                  </a:cubicBezTo>
                  <a:cubicBezTo>
                    <a:pt x="566" y="404"/>
                    <a:pt x="566" y="404"/>
                    <a:pt x="566" y="404"/>
                  </a:cubicBezTo>
                  <a:cubicBezTo>
                    <a:pt x="566" y="404"/>
                    <a:pt x="566" y="405"/>
                    <a:pt x="566" y="405"/>
                  </a:cubicBezTo>
                  <a:cubicBezTo>
                    <a:pt x="566" y="405"/>
                    <a:pt x="566" y="405"/>
                    <a:pt x="566" y="405"/>
                  </a:cubicBezTo>
                  <a:cubicBezTo>
                    <a:pt x="566" y="405"/>
                    <a:pt x="566" y="405"/>
                    <a:pt x="566" y="405"/>
                  </a:cubicBezTo>
                  <a:cubicBezTo>
                    <a:pt x="566" y="406"/>
                    <a:pt x="565" y="406"/>
                    <a:pt x="565" y="406"/>
                  </a:cubicBezTo>
                  <a:cubicBezTo>
                    <a:pt x="565" y="406"/>
                    <a:pt x="565" y="406"/>
                    <a:pt x="565" y="406"/>
                  </a:cubicBezTo>
                  <a:cubicBezTo>
                    <a:pt x="565" y="407"/>
                    <a:pt x="565" y="407"/>
                    <a:pt x="564" y="407"/>
                  </a:cubicBezTo>
                  <a:cubicBezTo>
                    <a:pt x="564" y="407"/>
                    <a:pt x="564" y="407"/>
                    <a:pt x="564" y="407"/>
                  </a:cubicBezTo>
                  <a:cubicBezTo>
                    <a:pt x="564" y="408"/>
                    <a:pt x="564" y="408"/>
                    <a:pt x="564" y="408"/>
                  </a:cubicBezTo>
                  <a:cubicBezTo>
                    <a:pt x="564" y="408"/>
                    <a:pt x="563" y="408"/>
                    <a:pt x="563" y="408"/>
                  </a:cubicBezTo>
                  <a:cubicBezTo>
                    <a:pt x="563" y="408"/>
                    <a:pt x="562" y="409"/>
                    <a:pt x="561" y="409"/>
                  </a:cubicBezTo>
                  <a:cubicBezTo>
                    <a:pt x="561" y="409"/>
                    <a:pt x="561" y="409"/>
                    <a:pt x="560" y="409"/>
                  </a:cubicBezTo>
                  <a:cubicBezTo>
                    <a:pt x="560" y="409"/>
                    <a:pt x="559" y="409"/>
                    <a:pt x="559" y="410"/>
                  </a:cubicBezTo>
                  <a:cubicBezTo>
                    <a:pt x="559" y="410"/>
                    <a:pt x="559" y="410"/>
                    <a:pt x="559" y="410"/>
                  </a:cubicBezTo>
                  <a:cubicBezTo>
                    <a:pt x="558" y="410"/>
                    <a:pt x="558" y="410"/>
                    <a:pt x="558" y="410"/>
                  </a:cubicBezTo>
                  <a:cubicBezTo>
                    <a:pt x="550" y="410"/>
                    <a:pt x="541" y="410"/>
                    <a:pt x="532" y="410"/>
                  </a:cubicBezTo>
                  <a:cubicBezTo>
                    <a:pt x="532" y="410"/>
                    <a:pt x="531" y="410"/>
                    <a:pt x="530" y="410"/>
                  </a:cubicBezTo>
                  <a:cubicBezTo>
                    <a:pt x="530" y="410"/>
                    <a:pt x="530" y="410"/>
                    <a:pt x="530" y="410"/>
                  </a:cubicBezTo>
                  <a:cubicBezTo>
                    <a:pt x="527" y="409"/>
                    <a:pt x="524" y="408"/>
                    <a:pt x="521" y="406"/>
                  </a:cubicBezTo>
                  <a:cubicBezTo>
                    <a:pt x="520" y="406"/>
                    <a:pt x="520" y="406"/>
                    <a:pt x="519" y="405"/>
                  </a:cubicBezTo>
                  <a:close/>
                  <a:moveTo>
                    <a:pt x="589" y="451"/>
                  </a:moveTo>
                  <a:cubicBezTo>
                    <a:pt x="589" y="452"/>
                    <a:pt x="588" y="452"/>
                    <a:pt x="588" y="452"/>
                  </a:cubicBezTo>
                  <a:cubicBezTo>
                    <a:pt x="588" y="452"/>
                    <a:pt x="588" y="452"/>
                    <a:pt x="588" y="453"/>
                  </a:cubicBezTo>
                  <a:cubicBezTo>
                    <a:pt x="588" y="453"/>
                    <a:pt x="588" y="453"/>
                    <a:pt x="588" y="453"/>
                  </a:cubicBezTo>
                  <a:cubicBezTo>
                    <a:pt x="588" y="453"/>
                    <a:pt x="588" y="453"/>
                    <a:pt x="588" y="454"/>
                  </a:cubicBezTo>
                  <a:cubicBezTo>
                    <a:pt x="588" y="454"/>
                    <a:pt x="588" y="454"/>
                    <a:pt x="587" y="454"/>
                  </a:cubicBezTo>
                  <a:cubicBezTo>
                    <a:pt x="587" y="454"/>
                    <a:pt x="587" y="454"/>
                    <a:pt x="587" y="454"/>
                  </a:cubicBezTo>
                  <a:cubicBezTo>
                    <a:pt x="587" y="454"/>
                    <a:pt x="587" y="454"/>
                    <a:pt x="587" y="455"/>
                  </a:cubicBezTo>
                  <a:cubicBezTo>
                    <a:pt x="585" y="456"/>
                    <a:pt x="583" y="457"/>
                    <a:pt x="581" y="457"/>
                  </a:cubicBezTo>
                  <a:cubicBezTo>
                    <a:pt x="581" y="457"/>
                    <a:pt x="581" y="457"/>
                    <a:pt x="581" y="457"/>
                  </a:cubicBezTo>
                  <a:cubicBezTo>
                    <a:pt x="580" y="457"/>
                    <a:pt x="579" y="457"/>
                    <a:pt x="578" y="457"/>
                  </a:cubicBezTo>
                  <a:cubicBezTo>
                    <a:pt x="578" y="457"/>
                    <a:pt x="578" y="457"/>
                    <a:pt x="578" y="457"/>
                  </a:cubicBezTo>
                  <a:cubicBezTo>
                    <a:pt x="577" y="457"/>
                    <a:pt x="577" y="457"/>
                    <a:pt x="577" y="457"/>
                  </a:cubicBezTo>
                  <a:cubicBezTo>
                    <a:pt x="577" y="457"/>
                    <a:pt x="576" y="457"/>
                    <a:pt x="575" y="457"/>
                  </a:cubicBezTo>
                  <a:cubicBezTo>
                    <a:pt x="552" y="457"/>
                    <a:pt x="552" y="457"/>
                    <a:pt x="552" y="457"/>
                  </a:cubicBezTo>
                  <a:cubicBezTo>
                    <a:pt x="551" y="457"/>
                    <a:pt x="550" y="457"/>
                    <a:pt x="549" y="457"/>
                  </a:cubicBezTo>
                  <a:cubicBezTo>
                    <a:pt x="549" y="457"/>
                    <a:pt x="549" y="457"/>
                    <a:pt x="548" y="457"/>
                  </a:cubicBezTo>
                  <a:cubicBezTo>
                    <a:pt x="543" y="456"/>
                    <a:pt x="538" y="454"/>
                    <a:pt x="535" y="450"/>
                  </a:cubicBezTo>
                  <a:cubicBezTo>
                    <a:pt x="534" y="449"/>
                    <a:pt x="534" y="449"/>
                    <a:pt x="534" y="448"/>
                  </a:cubicBezTo>
                  <a:cubicBezTo>
                    <a:pt x="534" y="448"/>
                    <a:pt x="534" y="448"/>
                    <a:pt x="534" y="448"/>
                  </a:cubicBezTo>
                  <a:cubicBezTo>
                    <a:pt x="534" y="448"/>
                    <a:pt x="534" y="448"/>
                    <a:pt x="534" y="448"/>
                  </a:cubicBezTo>
                  <a:cubicBezTo>
                    <a:pt x="533" y="444"/>
                    <a:pt x="531" y="441"/>
                    <a:pt x="530" y="438"/>
                  </a:cubicBezTo>
                  <a:cubicBezTo>
                    <a:pt x="530" y="436"/>
                    <a:pt x="528" y="434"/>
                    <a:pt x="528" y="432"/>
                  </a:cubicBezTo>
                  <a:cubicBezTo>
                    <a:pt x="528" y="432"/>
                    <a:pt x="528" y="432"/>
                    <a:pt x="528" y="432"/>
                  </a:cubicBezTo>
                  <a:cubicBezTo>
                    <a:pt x="528" y="431"/>
                    <a:pt x="528" y="431"/>
                    <a:pt x="528" y="431"/>
                  </a:cubicBezTo>
                  <a:cubicBezTo>
                    <a:pt x="528" y="431"/>
                    <a:pt x="528" y="431"/>
                    <a:pt x="528" y="431"/>
                  </a:cubicBezTo>
                  <a:cubicBezTo>
                    <a:pt x="528" y="430"/>
                    <a:pt x="528" y="429"/>
                    <a:pt x="528" y="428"/>
                  </a:cubicBezTo>
                  <a:cubicBezTo>
                    <a:pt x="528" y="428"/>
                    <a:pt x="528" y="427"/>
                    <a:pt x="528" y="427"/>
                  </a:cubicBezTo>
                  <a:cubicBezTo>
                    <a:pt x="528" y="427"/>
                    <a:pt x="528" y="427"/>
                    <a:pt x="528" y="427"/>
                  </a:cubicBezTo>
                  <a:cubicBezTo>
                    <a:pt x="530" y="425"/>
                    <a:pt x="532" y="424"/>
                    <a:pt x="535" y="423"/>
                  </a:cubicBezTo>
                  <a:cubicBezTo>
                    <a:pt x="535" y="423"/>
                    <a:pt x="535" y="423"/>
                    <a:pt x="536" y="423"/>
                  </a:cubicBezTo>
                  <a:cubicBezTo>
                    <a:pt x="536" y="423"/>
                    <a:pt x="537" y="423"/>
                    <a:pt x="538" y="423"/>
                  </a:cubicBezTo>
                  <a:cubicBezTo>
                    <a:pt x="538" y="423"/>
                    <a:pt x="538" y="423"/>
                    <a:pt x="538" y="423"/>
                  </a:cubicBezTo>
                  <a:cubicBezTo>
                    <a:pt x="540" y="423"/>
                    <a:pt x="540" y="423"/>
                    <a:pt x="540" y="423"/>
                  </a:cubicBezTo>
                  <a:cubicBezTo>
                    <a:pt x="540" y="423"/>
                    <a:pt x="540" y="423"/>
                    <a:pt x="541" y="423"/>
                  </a:cubicBezTo>
                  <a:cubicBezTo>
                    <a:pt x="548" y="423"/>
                    <a:pt x="555" y="423"/>
                    <a:pt x="563" y="423"/>
                  </a:cubicBezTo>
                  <a:cubicBezTo>
                    <a:pt x="563" y="423"/>
                    <a:pt x="563" y="423"/>
                    <a:pt x="563" y="423"/>
                  </a:cubicBezTo>
                  <a:cubicBezTo>
                    <a:pt x="563" y="423"/>
                    <a:pt x="563" y="423"/>
                    <a:pt x="563" y="423"/>
                  </a:cubicBezTo>
                  <a:cubicBezTo>
                    <a:pt x="563" y="423"/>
                    <a:pt x="564" y="423"/>
                    <a:pt x="565" y="423"/>
                  </a:cubicBezTo>
                  <a:cubicBezTo>
                    <a:pt x="565" y="423"/>
                    <a:pt x="565" y="423"/>
                    <a:pt x="565" y="423"/>
                  </a:cubicBezTo>
                  <a:cubicBezTo>
                    <a:pt x="570" y="424"/>
                    <a:pt x="576" y="426"/>
                    <a:pt x="579" y="430"/>
                  </a:cubicBezTo>
                  <a:cubicBezTo>
                    <a:pt x="579" y="430"/>
                    <a:pt x="579" y="431"/>
                    <a:pt x="580" y="431"/>
                  </a:cubicBezTo>
                  <a:cubicBezTo>
                    <a:pt x="581" y="433"/>
                    <a:pt x="581" y="433"/>
                    <a:pt x="581" y="433"/>
                  </a:cubicBezTo>
                  <a:cubicBezTo>
                    <a:pt x="582" y="436"/>
                    <a:pt x="584" y="439"/>
                    <a:pt x="585" y="442"/>
                  </a:cubicBezTo>
                  <a:cubicBezTo>
                    <a:pt x="586" y="443"/>
                    <a:pt x="588" y="446"/>
                    <a:pt x="588" y="448"/>
                  </a:cubicBezTo>
                  <a:cubicBezTo>
                    <a:pt x="589" y="449"/>
                    <a:pt x="589" y="450"/>
                    <a:pt x="589" y="451"/>
                  </a:cubicBezTo>
                  <a:close/>
                  <a:moveTo>
                    <a:pt x="594" y="406"/>
                  </a:moveTo>
                  <a:cubicBezTo>
                    <a:pt x="593" y="406"/>
                    <a:pt x="593" y="405"/>
                    <a:pt x="592" y="405"/>
                  </a:cubicBezTo>
                  <a:cubicBezTo>
                    <a:pt x="591" y="404"/>
                    <a:pt x="590" y="403"/>
                    <a:pt x="590" y="402"/>
                  </a:cubicBezTo>
                  <a:cubicBezTo>
                    <a:pt x="589" y="401"/>
                    <a:pt x="589" y="401"/>
                    <a:pt x="589" y="401"/>
                  </a:cubicBezTo>
                  <a:cubicBezTo>
                    <a:pt x="589" y="401"/>
                    <a:pt x="589" y="401"/>
                    <a:pt x="589" y="401"/>
                  </a:cubicBezTo>
                  <a:cubicBezTo>
                    <a:pt x="587" y="398"/>
                    <a:pt x="585" y="394"/>
                    <a:pt x="583" y="390"/>
                  </a:cubicBezTo>
                  <a:cubicBezTo>
                    <a:pt x="583" y="390"/>
                    <a:pt x="583" y="390"/>
                    <a:pt x="583" y="390"/>
                  </a:cubicBezTo>
                  <a:cubicBezTo>
                    <a:pt x="582" y="389"/>
                    <a:pt x="582" y="389"/>
                    <a:pt x="582" y="389"/>
                  </a:cubicBezTo>
                  <a:cubicBezTo>
                    <a:pt x="582" y="388"/>
                    <a:pt x="582" y="387"/>
                    <a:pt x="582" y="386"/>
                  </a:cubicBezTo>
                  <a:cubicBezTo>
                    <a:pt x="582" y="385"/>
                    <a:pt x="582" y="385"/>
                    <a:pt x="583" y="384"/>
                  </a:cubicBezTo>
                  <a:cubicBezTo>
                    <a:pt x="584" y="383"/>
                    <a:pt x="585" y="383"/>
                    <a:pt x="586" y="383"/>
                  </a:cubicBezTo>
                  <a:cubicBezTo>
                    <a:pt x="588" y="382"/>
                    <a:pt x="589" y="382"/>
                    <a:pt x="591" y="382"/>
                  </a:cubicBezTo>
                  <a:cubicBezTo>
                    <a:pt x="591" y="382"/>
                    <a:pt x="591" y="382"/>
                    <a:pt x="591" y="382"/>
                  </a:cubicBezTo>
                  <a:cubicBezTo>
                    <a:pt x="594" y="382"/>
                    <a:pt x="598" y="382"/>
                    <a:pt x="600" y="382"/>
                  </a:cubicBezTo>
                  <a:cubicBezTo>
                    <a:pt x="609" y="382"/>
                    <a:pt x="623" y="380"/>
                    <a:pt x="629" y="389"/>
                  </a:cubicBezTo>
                  <a:cubicBezTo>
                    <a:pt x="631" y="392"/>
                    <a:pt x="633" y="394"/>
                    <a:pt x="635" y="397"/>
                  </a:cubicBezTo>
                  <a:cubicBezTo>
                    <a:pt x="636" y="399"/>
                    <a:pt x="637" y="401"/>
                    <a:pt x="638" y="402"/>
                  </a:cubicBezTo>
                  <a:cubicBezTo>
                    <a:pt x="639" y="403"/>
                    <a:pt x="639" y="404"/>
                    <a:pt x="639" y="405"/>
                  </a:cubicBezTo>
                  <a:cubicBezTo>
                    <a:pt x="639" y="405"/>
                    <a:pt x="639" y="406"/>
                    <a:pt x="639" y="406"/>
                  </a:cubicBezTo>
                  <a:cubicBezTo>
                    <a:pt x="639" y="407"/>
                    <a:pt x="638" y="407"/>
                    <a:pt x="638" y="407"/>
                  </a:cubicBezTo>
                  <a:cubicBezTo>
                    <a:pt x="638" y="407"/>
                    <a:pt x="638" y="407"/>
                    <a:pt x="638" y="407"/>
                  </a:cubicBezTo>
                  <a:cubicBezTo>
                    <a:pt x="638" y="407"/>
                    <a:pt x="638" y="407"/>
                    <a:pt x="638" y="407"/>
                  </a:cubicBezTo>
                  <a:cubicBezTo>
                    <a:pt x="638" y="408"/>
                    <a:pt x="638" y="408"/>
                    <a:pt x="637" y="408"/>
                  </a:cubicBezTo>
                  <a:cubicBezTo>
                    <a:pt x="637" y="408"/>
                    <a:pt x="637" y="408"/>
                    <a:pt x="637" y="408"/>
                  </a:cubicBezTo>
                  <a:cubicBezTo>
                    <a:pt x="637" y="408"/>
                    <a:pt x="637" y="408"/>
                    <a:pt x="636" y="408"/>
                  </a:cubicBezTo>
                  <a:cubicBezTo>
                    <a:pt x="636" y="408"/>
                    <a:pt x="635" y="409"/>
                    <a:pt x="635" y="409"/>
                  </a:cubicBezTo>
                  <a:cubicBezTo>
                    <a:pt x="635" y="409"/>
                    <a:pt x="635" y="409"/>
                    <a:pt x="635" y="409"/>
                  </a:cubicBezTo>
                  <a:cubicBezTo>
                    <a:pt x="635" y="409"/>
                    <a:pt x="635" y="409"/>
                    <a:pt x="635" y="409"/>
                  </a:cubicBezTo>
                  <a:cubicBezTo>
                    <a:pt x="631" y="410"/>
                    <a:pt x="625" y="410"/>
                    <a:pt x="621" y="410"/>
                  </a:cubicBezTo>
                  <a:cubicBezTo>
                    <a:pt x="616" y="410"/>
                    <a:pt x="611" y="410"/>
                    <a:pt x="607" y="410"/>
                  </a:cubicBezTo>
                  <a:cubicBezTo>
                    <a:pt x="602" y="410"/>
                    <a:pt x="598" y="408"/>
                    <a:pt x="594" y="406"/>
                  </a:cubicBezTo>
                  <a:close/>
                  <a:moveTo>
                    <a:pt x="670" y="454"/>
                  </a:moveTo>
                  <a:cubicBezTo>
                    <a:pt x="670" y="454"/>
                    <a:pt x="670" y="454"/>
                    <a:pt x="670" y="454"/>
                  </a:cubicBezTo>
                  <a:cubicBezTo>
                    <a:pt x="669" y="455"/>
                    <a:pt x="668" y="456"/>
                    <a:pt x="666" y="456"/>
                  </a:cubicBezTo>
                  <a:cubicBezTo>
                    <a:pt x="665" y="457"/>
                    <a:pt x="664" y="457"/>
                    <a:pt x="662" y="457"/>
                  </a:cubicBezTo>
                  <a:cubicBezTo>
                    <a:pt x="660" y="457"/>
                    <a:pt x="660" y="457"/>
                    <a:pt x="660" y="457"/>
                  </a:cubicBezTo>
                  <a:cubicBezTo>
                    <a:pt x="660" y="457"/>
                    <a:pt x="660" y="457"/>
                    <a:pt x="660" y="457"/>
                  </a:cubicBezTo>
                  <a:cubicBezTo>
                    <a:pt x="651" y="457"/>
                    <a:pt x="643" y="457"/>
                    <a:pt x="635" y="457"/>
                  </a:cubicBezTo>
                  <a:cubicBezTo>
                    <a:pt x="634" y="457"/>
                    <a:pt x="633" y="457"/>
                    <a:pt x="632" y="457"/>
                  </a:cubicBezTo>
                  <a:cubicBezTo>
                    <a:pt x="632" y="457"/>
                    <a:pt x="632" y="457"/>
                    <a:pt x="632" y="457"/>
                  </a:cubicBezTo>
                  <a:cubicBezTo>
                    <a:pt x="626" y="456"/>
                    <a:pt x="620" y="454"/>
                    <a:pt x="616" y="449"/>
                  </a:cubicBezTo>
                  <a:cubicBezTo>
                    <a:pt x="616" y="449"/>
                    <a:pt x="616" y="448"/>
                    <a:pt x="615" y="448"/>
                  </a:cubicBezTo>
                  <a:cubicBezTo>
                    <a:pt x="615" y="448"/>
                    <a:pt x="615" y="448"/>
                    <a:pt x="615" y="448"/>
                  </a:cubicBezTo>
                  <a:cubicBezTo>
                    <a:pt x="615" y="448"/>
                    <a:pt x="615" y="448"/>
                    <a:pt x="615" y="448"/>
                  </a:cubicBezTo>
                  <a:cubicBezTo>
                    <a:pt x="614" y="445"/>
                    <a:pt x="612" y="441"/>
                    <a:pt x="610" y="438"/>
                  </a:cubicBezTo>
                  <a:cubicBezTo>
                    <a:pt x="609" y="436"/>
                    <a:pt x="606" y="433"/>
                    <a:pt x="606" y="430"/>
                  </a:cubicBezTo>
                  <a:cubicBezTo>
                    <a:pt x="606" y="430"/>
                    <a:pt x="606" y="430"/>
                    <a:pt x="606" y="430"/>
                  </a:cubicBezTo>
                  <a:cubicBezTo>
                    <a:pt x="605" y="429"/>
                    <a:pt x="605" y="429"/>
                    <a:pt x="605" y="429"/>
                  </a:cubicBezTo>
                  <a:cubicBezTo>
                    <a:pt x="605" y="426"/>
                    <a:pt x="607" y="425"/>
                    <a:pt x="610" y="424"/>
                  </a:cubicBezTo>
                  <a:cubicBezTo>
                    <a:pt x="610" y="424"/>
                    <a:pt x="610" y="424"/>
                    <a:pt x="610" y="424"/>
                  </a:cubicBezTo>
                  <a:cubicBezTo>
                    <a:pt x="610" y="424"/>
                    <a:pt x="610" y="424"/>
                    <a:pt x="610" y="424"/>
                  </a:cubicBezTo>
                  <a:cubicBezTo>
                    <a:pt x="610" y="424"/>
                    <a:pt x="610" y="424"/>
                    <a:pt x="611" y="423"/>
                  </a:cubicBezTo>
                  <a:cubicBezTo>
                    <a:pt x="612" y="423"/>
                    <a:pt x="613" y="423"/>
                    <a:pt x="615" y="423"/>
                  </a:cubicBezTo>
                  <a:cubicBezTo>
                    <a:pt x="631" y="423"/>
                    <a:pt x="631" y="423"/>
                    <a:pt x="631" y="423"/>
                  </a:cubicBezTo>
                  <a:cubicBezTo>
                    <a:pt x="634" y="423"/>
                    <a:pt x="637" y="423"/>
                    <a:pt x="639" y="423"/>
                  </a:cubicBezTo>
                  <a:cubicBezTo>
                    <a:pt x="639" y="423"/>
                    <a:pt x="639" y="423"/>
                    <a:pt x="639" y="423"/>
                  </a:cubicBezTo>
                  <a:cubicBezTo>
                    <a:pt x="639" y="423"/>
                    <a:pt x="639" y="423"/>
                    <a:pt x="640" y="423"/>
                  </a:cubicBezTo>
                  <a:cubicBezTo>
                    <a:pt x="640" y="423"/>
                    <a:pt x="641" y="423"/>
                    <a:pt x="642" y="423"/>
                  </a:cubicBezTo>
                  <a:cubicBezTo>
                    <a:pt x="642" y="423"/>
                    <a:pt x="642" y="423"/>
                    <a:pt x="642" y="423"/>
                  </a:cubicBezTo>
                  <a:cubicBezTo>
                    <a:pt x="647" y="424"/>
                    <a:pt x="653" y="426"/>
                    <a:pt x="656" y="429"/>
                  </a:cubicBezTo>
                  <a:cubicBezTo>
                    <a:pt x="657" y="429"/>
                    <a:pt x="657" y="430"/>
                    <a:pt x="657" y="430"/>
                  </a:cubicBezTo>
                  <a:cubicBezTo>
                    <a:pt x="657" y="430"/>
                    <a:pt x="657" y="430"/>
                    <a:pt x="657" y="431"/>
                  </a:cubicBezTo>
                  <a:cubicBezTo>
                    <a:pt x="658" y="431"/>
                    <a:pt x="658" y="431"/>
                    <a:pt x="658" y="431"/>
                  </a:cubicBezTo>
                  <a:cubicBezTo>
                    <a:pt x="658" y="431"/>
                    <a:pt x="658" y="431"/>
                    <a:pt x="658" y="431"/>
                  </a:cubicBezTo>
                  <a:cubicBezTo>
                    <a:pt x="659" y="432"/>
                    <a:pt x="659" y="432"/>
                    <a:pt x="659" y="432"/>
                  </a:cubicBezTo>
                  <a:cubicBezTo>
                    <a:pt x="660" y="434"/>
                    <a:pt x="662" y="436"/>
                    <a:pt x="663" y="439"/>
                  </a:cubicBezTo>
                  <a:cubicBezTo>
                    <a:pt x="663" y="439"/>
                    <a:pt x="663" y="439"/>
                    <a:pt x="663" y="439"/>
                  </a:cubicBezTo>
                  <a:cubicBezTo>
                    <a:pt x="665" y="442"/>
                    <a:pt x="668" y="445"/>
                    <a:pt x="670" y="449"/>
                  </a:cubicBezTo>
                  <a:cubicBezTo>
                    <a:pt x="670" y="449"/>
                    <a:pt x="670" y="449"/>
                    <a:pt x="670" y="449"/>
                  </a:cubicBezTo>
                  <a:cubicBezTo>
                    <a:pt x="670" y="449"/>
                    <a:pt x="670" y="449"/>
                    <a:pt x="670" y="449"/>
                  </a:cubicBezTo>
                  <a:cubicBezTo>
                    <a:pt x="671" y="451"/>
                    <a:pt x="671" y="453"/>
                    <a:pt x="670" y="454"/>
                  </a:cubicBezTo>
                  <a:close/>
                  <a:moveTo>
                    <a:pt x="729" y="79"/>
                  </a:moveTo>
                  <a:cubicBezTo>
                    <a:pt x="753" y="103"/>
                    <a:pt x="766" y="136"/>
                    <a:pt x="766" y="170"/>
                  </a:cubicBezTo>
                  <a:cubicBezTo>
                    <a:pt x="766" y="204"/>
                    <a:pt x="753" y="237"/>
                    <a:pt x="729" y="261"/>
                  </a:cubicBezTo>
                  <a:cubicBezTo>
                    <a:pt x="757" y="248"/>
                    <a:pt x="782" y="212"/>
                    <a:pt x="782" y="170"/>
                  </a:cubicBezTo>
                  <a:cubicBezTo>
                    <a:pt x="782" y="127"/>
                    <a:pt x="757" y="92"/>
                    <a:pt x="729" y="79"/>
                  </a:cubicBezTo>
                  <a:close/>
                  <a:moveTo>
                    <a:pt x="53" y="79"/>
                  </a:moveTo>
                  <a:cubicBezTo>
                    <a:pt x="26" y="92"/>
                    <a:pt x="0" y="127"/>
                    <a:pt x="0" y="170"/>
                  </a:cubicBezTo>
                  <a:cubicBezTo>
                    <a:pt x="0" y="212"/>
                    <a:pt x="26" y="248"/>
                    <a:pt x="53" y="261"/>
                  </a:cubicBezTo>
                  <a:cubicBezTo>
                    <a:pt x="30" y="237"/>
                    <a:pt x="16" y="204"/>
                    <a:pt x="16" y="170"/>
                  </a:cubicBezTo>
                  <a:cubicBezTo>
                    <a:pt x="16" y="136"/>
                    <a:pt x="30" y="103"/>
                    <a:pt x="53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68570" tIns="34285" rIns="68570" bIns="34285"/>
            <a:lstStyle/>
            <a:p>
              <a:endParaRPr lang="zh-TW" altLang="en-US" sz="135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charset="0"/>
                <a:sym typeface="Calibri" charset="0"/>
              </a:endParaRPr>
            </a:p>
          </p:txBody>
        </p:sp>
        <p:grpSp>
          <p:nvGrpSpPr>
            <p:cNvPr id="93" name="组合 168"/>
            <p:cNvGrpSpPr>
              <a:grpSpLocks/>
            </p:cNvGrpSpPr>
            <p:nvPr/>
          </p:nvGrpSpPr>
          <p:grpSpPr bwMode="auto">
            <a:xfrm>
              <a:off x="1901093" y="5671341"/>
              <a:ext cx="378483" cy="421955"/>
              <a:chOff x="0" y="0"/>
              <a:chExt cx="370834" cy="500500"/>
            </a:xfrm>
          </p:grpSpPr>
          <p:sp>
            <p:nvSpPr>
              <p:cNvPr id="99" name="Freeform 41"/>
              <p:cNvSpPr>
                <a:spLocks noChangeArrowheads="1"/>
              </p:cNvSpPr>
              <p:nvPr/>
            </p:nvSpPr>
            <p:spPr bwMode="auto">
              <a:xfrm>
                <a:off x="59998" y="0"/>
                <a:ext cx="310836" cy="403323"/>
              </a:xfrm>
              <a:custGeom>
                <a:avLst/>
                <a:gdLst>
                  <a:gd name="T0" fmla="*/ 533 w 594"/>
                  <a:gd name="T1" fmla="*/ 0 h 771"/>
                  <a:gd name="T2" fmla="*/ 63 w 594"/>
                  <a:gd name="T3" fmla="*/ 0 h 771"/>
                  <a:gd name="T4" fmla="*/ 0 w 594"/>
                  <a:gd name="T5" fmla="*/ 61 h 771"/>
                  <a:gd name="T6" fmla="*/ 0 w 594"/>
                  <a:gd name="T7" fmla="*/ 554 h 771"/>
                  <a:gd name="T8" fmla="*/ 10 w 594"/>
                  <a:gd name="T9" fmla="*/ 536 h 771"/>
                  <a:gd name="T10" fmla="*/ 57 w 594"/>
                  <a:gd name="T11" fmla="*/ 445 h 771"/>
                  <a:gd name="T12" fmla="*/ 57 w 594"/>
                  <a:gd name="T13" fmla="*/ 61 h 771"/>
                  <a:gd name="T14" fmla="*/ 63 w 594"/>
                  <a:gd name="T15" fmla="*/ 56 h 771"/>
                  <a:gd name="T16" fmla="*/ 533 w 594"/>
                  <a:gd name="T17" fmla="*/ 56 h 771"/>
                  <a:gd name="T18" fmla="*/ 537 w 594"/>
                  <a:gd name="T19" fmla="*/ 61 h 771"/>
                  <a:gd name="T20" fmla="*/ 537 w 594"/>
                  <a:gd name="T21" fmla="*/ 708 h 771"/>
                  <a:gd name="T22" fmla="*/ 533 w 594"/>
                  <a:gd name="T23" fmla="*/ 714 h 771"/>
                  <a:gd name="T24" fmla="*/ 255 w 594"/>
                  <a:gd name="T25" fmla="*/ 714 h 771"/>
                  <a:gd name="T26" fmla="*/ 258 w 594"/>
                  <a:gd name="T27" fmla="*/ 771 h 771"/>
                  <a:gd name="T28" fmla="*/ 533 w 594"/>
                  <a:gd name="T29" fmla="*/ 771 h 771"/>
                  <a:gd name="T30" fmla="*/ 594 w 594"/>
                  <a:gd name="T31" fmla="*/ 708 h 771"/>
                  <a:gd name="T32" fmla="*/ 594 w 594"/>
                  <a:gd name="T33" fmla="*/ 61 h 771"/>
                  <a:gd name="T34" fmla="*/ 533 w 594"/>
                  <a:gd name="T35" fmla="*/ 0 h 77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94"/>
                  <a:gd name="T55" fmla="*/ 0 h 771"/>
                  <a:gd name="T56" fmla="*/ 594 w 594"/>
                  <a:gd name="T57" fmla="*/ 771 h 77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94" h="771">
                    <a:moveTo>
                      <a:pt x="533" y="0"/>
                    </a:moveTo>
                    <a:cubicBezTo>
                      <a:pt x="63" y="0"/>
                      <a:pt x="63" y="0"/>
                      <a:pt x="63" y="0"/>
                    </a:cubicBezTo>
                    <a:cubicBezTo>
                      <a:pt x="28" y="0"/>
                      <a:pt x="0" y="28"/>
                      <a:pt x="0" y="61"/>
                    </a:cubicBezTo>
                    <a:cubicBezTo>
                      <a:pt x="0" y="554"/>
                      <a:pt x="0" y="554"/>
                      <a:pt x="0" y="554"/>
                    </a:cubicBezTo>
                    <a:cubicBezTo>
                      <a:pt x="10" y="536"/>
                      <a:pt x="10" y="536"/>
                      <a:pt x="10" y="536"/>
                    </a:cubicBezTo>
                    <a:cubicBezTo>
                      <a:pt x="57" y="445"/>
                      <a:pt x="57" y="445"/>
                      <a:pt x="57" y="445"/>
                    </a:cubicBezTo>
                    <a:cubicBezTo>
                      <a:pt x="57" y="61"/>
                      <a:pt x="57" y="61"/>
                      <a:pt x="57" y="61"/>
                    </a:cubicBezTo>
                    <a:cubicBezTo>
                      <a:pt x="57" y="58"/>
                      <a:pt x="59" y="56"/>
                      <a:pt x="63" y="56"/>
                    </a:cubicBezTo>
                    <a:cubicBezTo>
                      <a:pt x="533" y="56"/>
                      <a:pt x="533" y="56"/>
                      <a:pt x="533" y="56"/>
                    </a:cubicBezTo>
                    <a:cubicBezTo>
                      <a:pt x="535" y="56"/>
                      <a:pt x="537" y="58"/>
                      <a:pt x="537" y="61"/>
                    </a:cubicBezTo>
                    <a:cubicBezTo>
                      <a:pt x="537" y="708"/>
                      <a:pt x="537" y="708"/>
                      <a:pt x="537" y="708"/>
                    </a:cubicBezTo>
                    <a:cubicBezTo>
                      <a:pt x="537" y="712"/>
                      <a:pt x="535" y="714"/>
                      <a:pt x="533" y="714"/>
                    </a:cubicBezTo>
                    <a:cubicBezTo>
                      <a:pt x="255" y="714"/>
                      <a:pt x="255" y="714"/>
                      <a:pt x="255" y="714"/>
                    </a:cubicBezTo>
                    <a:cubicBezTo>
                      <a:pt x="266" y="734"/>
                      <a:pt x="266" y="755"/>
                      <a:pt x="258" y="771"/>
                    </a:cubicBezTo>
                    <a:cubicBezTo>
                      <a:pt x="533" y="771"/>
                      <a:pt x="533" y="771"/>
                      <a:pt x="533" y="771"/>
                    </a:cubicBezTo>
                    <a:cubicBezTo>
                      <a:pt x="568" y="771"/>
                      <a:pt x="594" y="742"/>
                      <a:pt x="594" y="708"/>
                    </a:cubicBezTo>
                    <a:cubicBezTo>
                      <a:pt x="594" y="61"/>
                      <a:pt x="594" y="61"/>
                      <a:pt x="594" y="61"/>
                    </a:cubicBezTo>
                    <a:cubicBezTo>
                      <a:pt x="594" y="28"/>
                      <a:pt x="568" y="0"/>
                      <a:pt x="5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68570" tIns="34285" rIns="68570" bIns="34285"/>
              <a:lstStyle/>
              <a:p>
                <a:endParaRPr lang="zh-TW" altLang="en-US" sz="1350" b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软雅黑" charset="0"/>
                  <a:sym typeface="Calibri" charset="0"/>
                </a:endParaRPr>
              </a:p>
            </p:txBody>
          </p:sp>
          <p:sp>
            <p:nvSpPr>
              <p:cNvPr id="100" name="Freeform 42"/>
              <p:cNvSpPr>
                <a:spLocks noChangeArrowheads="1"/>
              </p:cNvSpPr>
              <p:nvPr/>
            </p:nvSpPr>
            <p:spPr bwMode="auto">
              <a:xfrm>
                <a:off x="0" y="211401"/>
                <a:ext cx="178886" cy="289099"/>
              </a:xfrm>
              <a:custGeom>
                <a:avLst/>
                <a:gdLst>
                  <a:gd name="T0" fmla="*/ 306 w 342"/>
                  <a:gd name="T1" fmla="*/ 296 h 553"/>
                  <a:gd name="T2" fmla="*/ 196 w 342"/>
                  <a:gd name="T3" fmla="*/ 225 h 553"/>
                  <a:gd name="T4" fmla="*/ 277 w 342"/>
                  <a:gd name="T5" fmla="*/ 56 h 553"/>
                  <a:gd name="T6" fmla="*/ 263 w 342"/>
                  <a:gd name="T7" fmla="*/ 10 h 553"/>
                  <a:gd name="T8" fmla="*/ 223 w 342"/>
                  <a:gd name="T9" fmla="*/ 29 h 553"/>
                  <a:gd name="T10" fmla="*/ 102 w 342"/>
                  <a:gd name="T11" fmla="*/ 261 h 553"/>
                  <a:gd name="T12" fmla="*/ 85 w 342"/>
                  <a:gd name="T13" fmla="*/ 186 h 553"/>
                  <a:gd name="T14" fmla="*/ 20 w 342"/>
                  <a:gd name="T15" fmla="*/ 135 h 553"/>
                  <a:gd name="T16" fmla="*/ 20 w 342"/>
                  <a:gd name="T17" fmla="*/ 196 h 553"/>
                  <a:gd name="T18" fmla="*/ 50 w 342"/>
                  <a:gd name="T19" fmla="*/ 434 h 553"/>
                  <a:gd name="T20" fmla="*/ 56 w 342"/>
                  <a:gd name="T21" fmla="*/ 471 h 553"/>
                  <a:gd name="T22" fmla="*/ 64 w 342"/>
                  <a:gd name="T23" fmla="*/ 488 h 553"/>
                  <a:gd name="T24" fmla="*/ 106 w 342"/>
                  <a:gd name="T25" fmla="*/ 528 h 553"/>
                  <a:gd name="T26" fmla="*/ 244 w 342"/>
                  <a:gd name="T27" fmla="*/ 490 h 553"/>
                  <a:gd name="T28" fmla="*/ 246 w 342"/>
                  <a:gd name="T29" fmla="*/ 486 h 553"/>
                  <a:gd name="T30" fmla="*/ 335 w 342"/>
                  <a:gd name="T31" fmla="*/ 357 h 553"/>
                  <a:gd name="T32" fmla="*/ 306 w 342"/>
                  <a:gd name="T33" fmla="*/ 296 h 55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42"/>
                  <a:gd name="T52" fmla="*/ 0 h 553"/>
                  <a:gd name="T53" fmla="*/ 342 w 342"/>
                  <a:gd name="T54" fmla="*/ 553 h 55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42" h="553">
                    <a:moveTo>
                      <a:pt x="306" y="296"/>
                    </a:moveTo>
                    <a:cubicBezTo>
                      <a:pt x="196" y="225"/>
                      <a:pt x="196" y="225"/>
                      <a:pt x="196" y="225"/>
                    </a:cubicBezTo>
                    <a:cubicBezTo>
                      <a:pt x="225" y="169"/>
                      <a:pt x="248" y="111"/>
                      <a:pt x="277" y="56"/>
                    </a:cubicBezTo>
                    <a:cubicBezTo>
                      <a:pt x="287" y="40"/>
                      <a:pt x="279" y="17"/>
                      <a:pt x="263" y="10"/>
                    </a:cubicBezTo>
                    <a:cubicBezTo>
                      <a:pt x="246" y="0"/>
                      <a:pt x="233" y="12"/>
                      <a:pt x="223" y="29"/>
                    </a:cubicBezTo>
                    <a:cubicBezTo>
                      <a:pt x="187" y="102"/>
                      <a:pt x="141" y="188"/>
                      <a:pt x="102" y="261"/>
                    </a:cubicBezTo>
                    <a:cubicBezTo>
                      <a:pt x="100" y="244"/>
                      <a:pt x="85" y="186"/>
                      <a:pt x="85" y="186"/>
                    </a:cubicBezTo>
                    <a:cubicBezTo>
                      <a:pt x="81" y="165"/>
                      <a:pt x="45" y="133"/>
                      <a:pt x="20" y="135"/>
                    </a:cubicBezTo>
                    <a:cubicBezTo>
                      <a:pt x="0" y="135"/>
                      <a:pt x="16" y="173"/>
                      <a:pt x="20" y="196"/>
                    </a:cubicBezTo>
                    <a:cubicBezTo>
                      <a:pt x="33" y="277"/>
                      <a:pt x="37" y="354"/>
                      <a:pt x="50" y="434"/>
                    </a:cubicBezTo>
                    <a:cubicBezTo>
                      <a:pt x="50" y="448"/>
                      <a:pt x="52" y="459"/>
                      <a:pt x="56" y="471"/>
                    </a:cubicBezTo>
                    <a:cubicBezTo>
                      <a:pt x="58" y="477"/>
                      <a:pt x="62" y="484"/>
                      <a:pt x="64" y="488"/>
                    </a:cubicBezTo>
                    <a:cubicBezTo>
                      <a:pt x="75" y="503"/>
                      <a:pt x="89" y="519"/>
                      <a:pt x="106" y="528"/>
                    </a:cubicBezTo>
                    <a:cubicBezTo>
                      <a:pt x="156" y="553"/>
                      <a:pt x="216" y="536"/>
                      <a:pt x="244" y="490"/>
                    </a:cubicBezTo>
                    <a:cubicBezTo>
                      <a:pt x="244" y="490"/>
                      <a:pt x="246" y="488"/>
                      <a:pt x="246" y="486"/>
                    </a:cubicBezTo>
                    <a:cubicBezTo>
                      <a:pt x="335" y="357"/>
                      <a:pt x="335" y="357"/>
                      <a:pt x="335" y="357"/>
                    </a:cubicBezTo>
                    <a:cubicBezTo>
                      <a:pt x="342" y="340"/>
                      <a:pt x="323" y="306"/>
                      <a:pt x="306" y="2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68570" tIns="34285" rIns="68570" bIns="34285"/>
              <a:lstStyle/>
              <a:p>
                <a:endParaRPr lang="zh-TW" altLang="en-US" sz="1350" b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软雅黑" charset="0"/>
                  <a:sym typeface="Calibri" charset="0"/>
                </a:endParaRPr>
              </a:p>
            </p:txBody>
          </p:sp>
        </p:grpSp>
        <p:pic>
          <p:nvPicPr>
            <p:cNvPr id="94" name="Picture 9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915" y="1537690"/>
              <a:ext cx="460819" cy="471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5" name="文本框 164"/>
            <p:cNvSpPr>
              <a:spLocks noChangeArrowheads="1"/>
            </p:cNvSpPr>
            <p:nvPr/>
          </p:nvSpPr>
          <p:spPr bwMode="auto">
            <a:xfrm>
              <a:off x="2216731" y="1522618"/>
              <a:ext cx="147732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Light"/>
                  <a:sym typeface="Impact" charset="0"/>
                </a:rPr>
                <a:t>報名方式</a:t>
              </a:r>
              <a:endPara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Impact" charset="0"/>
              </a:endParaRPr>
            </a:p>
          </p:txBody>
        </p:sp>
        <p:sp>
          <p:nvSpPr>
            <p:cNvPr id="96" name="文本框 165"/>
            <p:cNvSpPr>
              <a:spLocks noChangeArrowheads="1"/>
            </p:cNvSpPr>
            <p:nvPr/>
          </p:nvSpPr>
          <p:spPr bwMode="auto">
            <a:xfrm>
              <a:off x="2279576" y="2874200"/>
              <a:ext cx="147732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Light"/>
                  <a:sym typeface="Impact" charset="0"/>
                </a:rPr>
                <a:t>評選方式</a:t>
              </a:r>
              <a:endPara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Impact" charset="0"/>
              </a:endParaRPr>
            </a:p>
          </p:txBody>
        </p:sp>
        <p:sp>
          <p:nvSpPr>
            <p:cNvPr id="97" name="文本框 166"/>
            <p:cNvSpPr>
              <a:spLocks noChangeArrowheads="1"/>
            </p:cNvSpPr>
            <p:nvPr/>
          </p:nvSpPr>
          <p:spPr bwMode="auto">
            <a:xfrm>
              <a:off x="2279576" y="4244551"/>
              <a:ext cx="147732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Light"/>
                  <a:sym typeface="Impact" charset="0"/>
                </a:rPr>
                <a:t>活動宣傳</a:t>
              </a:r>
              <a:endPara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Impact" charset="0"/>
              </a:endParaRPr>
            </a:p>
          </p:txBody>
        </p:sp>
        <p:sp>
          <p:nvSpPr>
            <p:cNvPr id="98" name="文本框 167"/>
            <p:cNvSpPr>
              <a:spLocks noChangeArrowheads="1"/>
            </p:cNvSpPr>
            <p:nvPr/>
          </p:nvSpPr>
          <p:spPr bwMode="auto">
            <a:xfrm>
              <a:off x="2279576" y="5616243"/>
              <a:ext cx="147732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Light"/>
                  <a:sym typeface="Impact" charset="0"/>
                </a:rPr>
                <a:t>預期效益</a:t>
              </a:r>
              <a:endPara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Impact" charset="0"/>
              </a:endParaRPr>
            </a:p>
          </p:txBody>
        </p:sp>
      </p:grpSp>
      <p:sp>
        <p:nvSpPr>
          <p:cNvPr id="101" name="文字方塊 100"/>
          <p:cNvSpPr txBox="1"/>
          <p:nvPr/>
        </p:nvSpPr>
        <p:spPr>
          <a:xfrm>
            <a:off x="2195736" y="1363804"/>
            <a:ext cx="6271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初賽時，兩大組別各選出</a:t>
            </a:r>
            <a:r>
              <a:rPr lang="en-US" altLang="zh-Hant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Hant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組晉級複賽。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Hant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複賽時，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臺北舉行前沿科技組比賽，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組晉級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zh-Hant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Hant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舉行文創體育組比賽，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組晉級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zh-Hant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文字方塊 101"/>
          <p:cNvSpPr txBox="1"/>
          <p:nvPr/>
        </p:nvSpPr>
        <p:spPr>
          <a:xfrm>
            <a:off x="2267744" y="2425452"/>
            <a:ext cx="612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採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現場</a:t>
            </a:r>
            <a:r>
              <a:rPr lang="zh-TW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路演方式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，</a:t>
            </a:r>
            <a:r>
              <a:rPr lang="zh-CN" altLang="en-US" sz="1350" b="1" dirty="0" smtClean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由</a:t>
            </a:r>
            <a:r>
              <a:rPr lang="zh-TW" altLang="en-US" sz="1350" b="1" dirty="0" smtClean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兩岸</a:t>
            </a:r>
            <a:r>
              <a:rPr lang="en-US" altLang="zh-TW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VC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、行業專家等組成的評審團，考察專案情況並給出評選意見</a:t>
            </a:r>
            <a:r>
              <a:rPr lang="zh-CN" altLang="en-US" sz="1350" b="1" dirty="0" smtClean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。</a:t>
            </a:r>
            <a:endParaRPr lang="zh-CN" altLang="en-US" sz="135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iti SC Light"/>
              <a:sym typeface="Arial" pitchFamily="34" charset="0"/>
            </a:endParaRPr>
          </a:p>
        </p:txBody>
      </p:sp>
      <p:sp>
        <p:nvSpPr>
          <p:cNvPr id="103" name="文字方塊 102"/>
          <p:cNvSpPr txBox="1"/>
          <p:nvPr/>
        </p:nvSpPr>
        <p:spPr>
          <a:xfrm>
            <a:off x="2267744" y="3429789"/>
            <a:ext cx="64402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50" b="1" dirty="0" smtClean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遠見</a:t>
            </a:r>
            <a:r>
              <a:rPr lang="zh-TW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育成官方網站、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臉書、官方微博、微信公眾號</a:t>
            </a:r>
          </a:p>
          <a:p>
            <a:r>
              <a:rPr lang="zh-CN" altLang="en-US" sz="1350" b="1" dirty="0" smtClean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臺灣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各大高校育成中心，創業聯盟等</a:t>
            </a:r>
            <a:r>
              <a:rPr lang="zh-TW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官方網站、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臉</a:t>
            </a:r>
            <a:r>
              <a:rPr lang="zh-CN" altLang="en-US" sz="1350" b="1" dirty="0" smtClean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書</a:t>
            </a:r>
            <a:endParaRPr lang="en-US" altLang="zh-CN" sz="135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iti SC Light"/>
              <a:sym typeface="Arial" pitchFamily="34" charset="0"/>
            </a:endParaRPr>
          </a:p>
        </p:txBody>
      </p:sp>
      <p:sp>
        <p:nvSpPr>
          <p:cNvPr id="104" name="文字方塊 103"/>
          <p:cNvSpPr txBox="1"/>
          <p:nvPr/>
        </p:nvSpPr>
        <p:spPr>
          <a:xfrm>
            <a:off x="2205293" y="4279513"/>
            <a:ext cx="65027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itchFamily="2" charset="2"/>
              <a:buChar char="ü"/>
            </a:pP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預估兩岸媒體參與家數超過</a:t>
            </a:r>
            <a:r>
              <a:rPr lang="en-US" altLang="zh-CN" b="1" dirty="0">
                <a:solidFill>
                  <a:srgbClr val="D52B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30</a:t>
            </a:r>
            <a:r>
              <a:rPr lang="en-US" altLang="zh-CN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 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家</a:t>
            </a:r>
            <a:r>
              <a:rPr lang="zh-TW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、平面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報導篇數超過</a:t>
            </a:r>
            <a:r>
              <a:rPr lang="en-US" altLang="zh-CN" b="1" dirty="0">
                <a:solidFill>
                  <a:srgbClr val="D52B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100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篇</a:t>
            </a:r>
            <a:r>
              <a:rPr lang="zh-TW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、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影音報導則數超過</a:t>
            </a:r>
            <a:r>
              <a:rPr lang="en-US" altLang="zh-CN" b="1" dirty="0">
                <a:solidFill>
                  <a:srgbClr val="D52B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30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則</a:t>
            </a:r>
          </a:p>
          <a:p>
            <a:pPr marL="214313" indent="-214313">
              <a:buFont typeface="Wingdings" pitchFamily="2" charset="2"/>
              <a:buChar char="ü"/>
            </a:pP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臺灣複賽結合創業展示區、互動區等活動，</a:t>
            </a:r>
            <a:r>
              <a:rPr lang="zh-TW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將超過</a:t>
            </a:r>
            <a:r>
              <a:rPr lang="zh-CN" altLang="zh-CN" b="1" dirty="0">
                <a:solidFill>
                  <a:srgbClr val="D52B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3</a:t>
            </a:r>
            <a:r>
              <a:rPr lang="en-US" altLang="zh-CN" b="1" dirty="0">
                <a:solidFill>
                  <a:srgbClr val="D52B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000</a:t>
            </a:r>
            <a:r>
              <a:rPr lang="zh-CN" altLang="en-US" sz="135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  <a:sym typeface="Arial" pitchFamily="34" charset="0"/>
              </a:rPr>
              <a:t>人以上的現場參與人次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1403C-2ACC-4EA5-B3F6-D5A6709EB2A9}" type="slidenum">
              <a:rPr lang="zh-CN" altLang="en-US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7</a:t>
            </a:fld>
            <a:endParaRPr lang="zh-CN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6" name="TextBox 8">
            <a:extLst>
              <a:ext uri="{FF2B5EF4-FFF2-40B4-BE49-F238E27FC236}">
                <a16:creationId xmlns="" xmlns:a16="http://schemas.microsoft.com/office/drawing/2014/main" id="{0DF56341-CFA0-584F-9264-CFCE0B5B2C94}"/>
              </a:ext>
            </a:extLst>
          </p:cNvPr>
          <p:cNvSpPr txBox="1"/>
          <p:nvPr/>
        </p:nvSpPr>
        <p:spPr>
          <a:xfrm>
            <a:off x="179512" y="121196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台灣區複賽</a:t>
            </a:r>
            <a:endParaRPr lang="zh-TW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283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899592" y="1179825"/>
            <a:ext cx="86409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Clr>
                <a:srgbClr val="FFC353"/>
              </a:buClr>
              <a:buFont typeface="Wingdings" charset="2"/>
              <a:buChar char="n"/>
            </a:pPr>
            <a:r>
              <a:rPr lang="zh-CN" altLang="en-US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擁有創新能力和高成長潛力</a:t>
            </a:r>
            <a:endParaRPr lang="en-US" altLang="zh-CN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buClr>
                <a:srgbClr val="FFC353"/>
              </a:buClr>
              <a:buFont typeface="Wingdings" charset="2"/>
              <a:buChar char="n"/>
            </a:pPr>
            <a:endParaRPr lang="en-US" altLang="zh-CN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buClr>
                <a:srgbClr val="FFC353"/>
              </a:buClr>
              <a:buFont typeface="Wingdings" charset="2"/>
              <a:buChar char="n"/>
            </a:pPr>
            <a:r>
              <a:rPr lang="zh-CN" altLang="en-US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成立不超過</a:t>
            </a:r>
            <a:r>
              <a:rPr lang="en-US" altLang="zh-CN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CN" altLang="en-US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en-US" altLang="zh-CN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rgbClr val="FFC353"/>
              </a:buClr>
            </a:pPr>
            <a:endParaRPr lang="en-US" altLang="zh-CN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buClr>
                <a:srgbClr val="FFC353"/>
              </a:buClr>
              <a:buFont typeface="Wingdings" charset="2"/>
              <a:buChar char="n"/>
            </a:pPr>
            <a:r>
              <a:rPr lang="zh-CN" altLang="en-US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企業經營無不良記錄、與其它任何企業無產權糾紛</a:t>
            </a:r>
            <a:endParaRPr lang="en-US" altLang="zh-CN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buClr>
                <a:srgbClr val="FFC353"/>
              </a:buClr>
              <a:buFont typeface="Wingdings" charset="2"/>
              <a:buChar char="n"/>
            </a:pPr>
            <a:endParaRPr lang="en-US" altLang="zh-CN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buClr>
                <a:srgbClr val="FFC353"/>
              </a:buClr>
              <a:buFont typeface="Wingdings" charset="2"/>
              <a:buChar char="n"/>
            </a:pPr>
            <a:r>
              <a:rPr lang="zh-Hant" altLang="en-US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參賽項目、技術和相關專利歸屬參賽團體所有，無產權糾紛</a:t>
            </a:r>
            <a:endParaRPr lang="en-US" altLang="zh-CN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rgbClr val="FFC353"/>
              </a:buClr>
            </a:pPr>
            <a:endParaRPr lang="zh-CN" altLang="en-US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buClr>
                <a:srgbClr val="FFC353"/>
              </a:buClr>
              <a:buFont typeface="Wingdings" charset="2"/>
              <a:buChar char="n"/>
            </a:pPr>
            <a:r>
              <a:rPr lang="en-US" altLang="zh-CN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CN" altLang="en-US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年銷售額不超過</a:t>
            </a:r>
            <a:r>
              <a:rPr lang="en-US" altLang="zh-CN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Hant" altLang="en-US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萬新台幣</a:t>
            </a:r>
            <a:endParaRPr lang="en-US" altLang="zh-Hant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buClr>
                <a:srgbClr val="FFC353"/>
              </a:buClr>
              <a:buFont typeface="Wingdings" charset="2"/>
              <a:buChar char="n"/>
            </a:pPr>
            <a:endParaRPr lang="en-US" altLang="zh-Hant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buClr>
                <a:srgbClr val="FFC353"/>
              </a:buClr>
              <a:buFont typeface="Wingdings" charset="2"/>
              <a:buChar char="n"/>
            </a:pPr>
            <a:r>
              <a:rPr lang="zh-Hant" altLang="en-US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成立以來，市場融資金額未超過</a:t>
            </a:r>
            <a:r>
              <a:rPr lang="en-US" altLang="zh-Hant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Hant" altLang="en-US" sz="2000" b="1" dirty="0">
                <a:solidFill>
                  <a:srgbClr val="4454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萬新台幣</a:t>
            </a:r>
            <a:endParaRPr lang="zh-CN" altLang="en-US" sz="2000" b="1" dirty="0">
              <a:solidFill>
                <a:srgbClr val="44546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="" xmlns:a16="http://schemas.microsoft.com/office/drawing/2014/main" id="{63B3B9C1-E3BC-F941-B293-216AACAE44D2}"/>
              </a:ext>
            </a:extLst>
          </p:cNvPr>
          <p:cNvSpPr txBox="1"/>
          <p:nvPr/>
        </p:nvSpPr>
        <p:spPr>
          <a:xfrm>
            <a:off x="179512" y="121196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软雅黑" pitchFamily="34" charset="-122"/>
                <a:ea typeface="微软雅黑" pitchFamily="34" charset="-122"/>
              </a:rPr>
              <a:t>參賽條件</a:t>
            </a:r>
            <a:endParaRPr lang="zh-TW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044" y="337220"/>
            <a:ext cx="1870364" cy="18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3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>
            <a:extLst>
              <a:ext uri="{FF2B5EF4-FFF2-40B4-BE49-F238E27FC236}">
                <a16:creationId xmlns="" xmlns:a16="http://schemas.microsoft.com/office/drawing/2014/main" id="{05DFE85D-29B6-B044-8992-091738D622B7}"/>
              </a:ext>
            </a:extLst>
          </p:cNvPr>
          <p:cNvGrpSpPr/>
          <p:nvPr/>
        </p:nvGrpSpPr>
        <p:grpSpPr>
          <a:xfrm>
            <a:off x="1285069" y="3073524"/>
            <a:ext cx="2746871" cy="2367994"/>
            <a:chOff x="2285015" y="2004337"/>
            <a:chExt cx="2145078" cy="1849206"/>
          </a:xfrm>
        </p:grpSpPr>
        <p:sp>
          <p:nvSpPr>
            <p:cNvPr id="3" name="Isosceles Triangle 7">
              <a:extLst>
                <a:ext uri="{FF2B5EF4-FFF2-40B4-BE49-F238E27FC236}">
                  <a16:creationId xmlns="" xmlns:a16="http://schemas.microsoft.com/office/drawing/2014/main" id="{32C5B561-C76C-634E-8BA5-1B63BBF6230C}"/>
                </a:ext>
              </a:extLst>
            </p:cNvPr>
            <p:cNvSpPr/>
            <p:nvPr/>
          </p:nvSpPr>
          <p:spPr>
            <a:xfrm>
              <a:off x="2285015" y="2004337"/>
              <a:ext cx="2145078" cy="1849206"/>
            </a:xfrm>
            <a:prstGeom prst="triangle">
              <a:avLst/>
            </a:prstGeom>
            <a:solidFill>
              <a:srgbClr val="A577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AutoShape 112">
              <a:extLst>
                <a:ext uri="{FF2B5EF4-FFF2-40B4-BE49-F238E27FC236}">
                  <a16:creationId xmlns="" xmlns:a16="http://schemas.microsoft.com/office/drawing/2014/main" id="{8D0E677D-8C8D-0F4A-8359-989FE6464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40" y="2857502"/>
              <a:ext cx="366050" cy="366676"/>
            </a:xfrm>
            <a:custGeom>
              <a:avLst/>
              <a:gdLst>
                <a:gd name="T0" fmla="*/ 10510 w 21020"/>
                <a:gd name="T1" fmla="*/ 10800 h 21600"/>
                <a:gd name="T2" fmla="*/ 10510 w 21020"/>
                <a:gd name="T3" fmla="*/ 10800 h 21600"/>
                <a:gd name="T4" fmla="*/ 10510 w 21020"/>
                <a:gd name="T5" fmla="*/ 10800 h 21600"/>
                <a:gd name="T6" fmla="*/ 10510 w 2102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20" h="21600">
                  <a:moveTo>
                    <a:pt x="18846" y="7946"/>
                  </a:moveTo>
                  <a:lnTo>
                    <a:pt x="17740" y="9091"/>
                  </a:lnTo>
                  <a:cubicBezTo>
                    <a:pt x="17740" y="8939"/>
                    <a:pt x="17758" y="8792"/>
                    <a:pt x="17744" y="8636"/>
                  </a:cubicBezTo>
                  <a:cubicBezTo>
                    <a:pt x="17629" y="7331"/>
                    <a:pt x="17036" y="6068"/>
                    <a:pt x="16074" y="5080"/>
                  </a:cubicBezTo>
                  <a:cubicBezTo>
                    <a:pt x="15004" y="3980"/>
                    <a:pt x="13585" y="3348"/>
                    <a:pt x="12180" y="3345"/>
                  </a:cubicBezTo>
                  <a:lnTo>
                    <a:pt x="13268" y="2218"/>
                  </a:lnTo>
                  <a:cubicBezTo>
                    <a:pt x="13812" y="1659"/>
                    <a:pt x="14572" y="1350"/>
                    <a:pt x="15403" y="1350"/>
                  </a:cubicBezTo>
                  <a:cubicBezTo>
                    <a:pt x="16460" y="1350"/>
                    <a:pt x="17546" y="1840"/>
                    <a:pt x="18381" y="2696"/>
                  </a:cubicBezTo>
                  <a:cubicBezTo>
                    <a:pt x="19165" y="3500"/>
                    <a:pt x="19631" y="4499"/>
                    <a:pt x="19698" y="5510"/>
                  </a:cubicBezTo>
                  <a:cubicBezTo>
                    <a:pt x="19760" y="6453"/>
                    <a:pt x="19457" y="7317"/>
                    <a:pt x="18846" y="7946"/>
                  </a:cubicBezTo>
                  <a:moveTo>
                    <a:pt x="5828" y="19329"/>
                  </a:moveTo>
                  <a:cubicBezTo>
                    <a:pt x="5813" y="18424"/>
                    <a:pt x="5454" y="17481"/>
                    <a:pt x="4730" y="16739"/>
                  </a:cubicBezTo>
                  <a:cubicBezTo>
                    <a:pt x="4046" y="16034"/>
                    <a:pt x="3150" y="15628"/>
                    <a:pt x="2257" y="15592"/>
                  </a:cubicBezTo>
                  <a:lnTo>
                    <a:pt x="2911" y="13157"/>
                  </a:lnTo>
                  <a:cubicBezTo>
                    <a:pt x="2959" y="12995"/>
                    <a:pt x="3052" y="12835"/>
                    <a:pt x="3168" y="12695"/>
                  </a:cubicBezTo>
                  <a:cubicBezTo>
                    <a:pt x="4485" y="11726"/>
                    <a:pt x="6512" y="12012"/>
                    <a:pt x="7920" y="13460"/>
                  </a:cubicBezTo>
                  <a:cubicBezTo>
                    <a:pt x="9409" y="14990"/>
                    <a:pt x="9639" y="17230"/>
                    <a:pt x="8492" y="18568"/>
                  </a:cubicBezTo>
                  <a:cubicBezTo>
                    <a:pt x="8416" y="18609"/>
                    <a:pt x="8339" y="18648"/>
                    <a:pt x="8256" y="18675"/>
                  </a:cubicBezTo>
                  <a:cubicBezTo>
                    <a:pt x="8256" y="18675"/>
                    <a:pt x="5828" y="19329"/>
                    <a:pt x="5828" y="19329"/>
                  </a:cubicBezTo>
                  <a:close/>
                  <a:moveTo>
                    <a:pt x="2737" y="20164"/>
                  </a:moveTo>
                  <a:cubicBezTo>
                    <a:pt x="2665" y="20181"/>
                    <a:pt x="2443" y="20239"/>
                    <a:pt x="2291" y="20249"/>
                  </a:cubicBezTo>
                  <a:cubicBezTo>
                    <a:pt x="1751" y="20244"/>
                    <a:pt x="1313" y="19792"/>
                    <a:pt x="1313" y="19237"/>
                  </a:cubicBezTo>
                  <a:cubicBezTo>
                    <a:pt x="1321" y="19124"/>
                    <a:pt x="1365" y="18929"/>
                    <a:pt x="1380" y="18857"/>
                  </a:cubicBezTo>
                  <a:lnTo>
                    <a:pt x="2071" y="16283"/>
                  </a:lnTo>
                  <a:cubicBezTo>
                    <a:pt x="2822" y="16261"/>
                    <a:pt x="3630" y="16562"/>
                    <a:pt x="4265" y="17215"/>
                  </a:cubicBezTo>
                  <a:cubicBezTo>
                    <a:pt x="4911" y="17878"/>
                    <a:pt x="5214" y="18725"/>
                    <a:pt x="5181" y="19504"/>
                  </a:cubicBezTo>
                  <a:cubicBezTo>
                    <a:pt x="5181" y="19504"/>
                    <a:pt x="2737" y="20164"/>
                    <a:pt x="2737" y="20164"/>
                  </a:cubicBezTo>
                  <a:close/>
                  <a:moveTo>
                    <a:pt x="6888" y="11179"/>
                  </a:moveTo>
                  <a:cubicBezTo>
                    <a:pt x="6280" y="10927"/>
                    <a:pt x="5642" y="10783"/>
                    <a:pt x="5004" y="10774"/>
                  </a:cubicBezTo>
                  <a:lnTo>
                    <a:pt x="10063" y="5536"/>
                  </a:lnTo>
                  <a:cubicBezTo>
                    <a:pt x="10838" y="4759"/>
                    <a:pt x="11966" y="4536"/>
                    <a:pt x="13077" y="4819"/>
                  </a:cubicBezTo>
                  <a:cubicBezTo>
                    <a:pt x="13077" y="4819"/>
                    <a:pt x="6888" y="11179"/>
                    <a:pt x="6888" y="11179"/>
                  </a:cubicBezTo>
                  <a:close/>
                  <a:moveTo>
                    <a:pt x="9717" y="13672"/>
                  </a:moveTo>
                  <a:cubicBezTo>
                    <a:pt x="9473" y="13258"/>
                    <a:pt x="9194" y="12859"/>
                    <a:pt x="8848" y="12505"/>
                  </a:cubicBezTo>
                  <a:cubicBezTo>
                    <a:pt x="8447" y="12093"/>
                    <a:pt x="7986" y="11770"/>
                    <a:pt x="7507" y="11498"/>
                  </a:cubicBezTo>
                  <a:lnTo>
                    <a:pt x="13767" y="5064"/>
                  </a:lnTo>
                  <a:cubicBezTo>
                    <a:pt x="14259" y="5288"/>
                    <a:pt x="14729" y="5607"/>
                    <a:pt x="15145" y="6035"/>
                  </a:cubicBezTo>
                  <a:cubicBezTo>
                    <a:pt x="15500" y="6398"/>
                    <a:pt x="15775" y="6806"/>
                    <a:pt x="15987" y="7229"/>
                  </a:cubicBezTo>
                  <a:cubicBezTo>
                    <a:pt x="15987" y="7229"/>
                    <a:pt x="9717" y="13672"/>
                    <a:pt x="9717" y="13672"/>
                  </a:cubicBezTo>
                  <a:close/>
                  <a:moveTo>
                    <a:pt x="10519" y="16061"/>
                  </a:moveTo>
                  <a:cubicBezTo>
                    <a:pt x="10465" y="15452"/>
                    <a:pt x="10298" y="14854"/>
                    <a:pt x="10047" y="14288"/>
                  </a:cubicBezTo>
                  <a:lnTo>
                    <a:pt x="16257" y="7906"/>
                  </a:lnTo>
                  <a:cubicBezTo>
                    <a:pt x="16637" y="9140"/>
                    <a:pt x="16442" y="10429"/>
                    <a:pt x="15610" y="11284"/>
                  </a:cubicBezTo>
                  <a:cubicBezTo>
                    <a:pt x="15604" y="11290"/>
                    <a:pt x="15598" y="11293"/>
                    <a:pt x="15593" y="11298"/>
                  </a:cubicBezTo>
                  <a:lnTo>
                    <a:pt x="15602" y="11306"/>
                  </a:lnTo>
                  <a:lnTo>
                    <a:pt x="10525" y="16565"/>
                  </a:lnTo>
                  <a:cubicBezTo>
                    <a:pt x="10527" y="16397"/>
                    <a:pt x="10534" y="16232"/>
                    <a:pt x="10519" y="16061"/>
                  </a:cubicBezTo>
                  <a:moveTo>
                    <a:pt x="19308" y="1741"/>
                  </a:moveTo>
                  <a:cubicBezTo>
                    <a:pt x="18228" y="632"/>
                    <a:pt x="16805" y="0"/>
                    <a:pt x="15403" y="0"/>
                  </a:cubicBezTo>
                  <a:cubicBezTo>
                    <a:pt x="14220" y="0"/>
                    <a:pt x="13131" y="450"/>
                    <a:pt x="12335" y="1266"/>
                  </a:cubicBezTo>
                  <a:lnTo>
                    <a:pt x="9138" y="4577"/>
                  </a:lnTo>
                  <a:cubicBezTo>
                    <a:pt x="9129" y="4585"/>
                    <a:pt x="9118" y="4592"/>
                    <a:pt x="9108" y="4602"/>
                  </a:cubicBezTo>
                  <a:cubicBezTo>
                    <a:pt x="9103" y="4608"/>
                    <a:pt x="9100" y="4614"/>
                    <a:pt x="9095" y="4620"/>
                  </a:cubicBezTo>
                  <a:lnTo>
                    <a:pt x="9096" y="4621"/>
                  </a:lnTo>
                  <a:lnTo>
                    <a:pt x="2310" y="11647"/>
                  </a:lnTo>
                  <a:cubicBezTo>
                    <a:pt x="1998" y="11966"/>
                    <a:pt x="1771" y="12364"/>
                    <a:pt x="1645" y="12797"/>
                  </a:cubicBezTo>
                  <a:lnTo>
                    <a:pt x="102" y="18541"/>
                  </a:lnTo>
                  <a:cubicBezTo>
                    <a:pt x="100" y="18557"/>
                    <a:pt x="0" y="19008"/>
                    <a:pt x="0" y="19237"/>
                  </a:cubicBezTo>
                  <a:cubicBezTo>
                    <a:pt x="0" y="20541"/>
                    <a:pt x="1030" y="21599"/>
                    <a:pt x="2302" y="21599"/>
                  </a:cubicBezTo>
                  <a:cubicBezTo>
                    <a:pt x="2554" y="21599"/>
                    <a:pt x="3044" y="21475"/>
                    <a:pt x="3062" y="21473"/>
                  </a:cubicBezTo>
                  <a:lnTo>
                    <a:pt x="8630" y="19969"/>
                  </a:lnTo>
                  <a:cubicBezTo>
                    <a:pt x="9054" y="19839"/>
                    <a:pt x="9439" y="19604"/>
                    <a:pt x="9750" y="19283"/>
                  </a:cubicBezTo>
                  <a:lnTo>
                    <a:pt x="19776" y="8899"/>
                  </a:lnTo>
                  <a:cubicBezTo>
                    <a:pt x="21600" y="7023"/>
                    <a:pt x="21394" y="3881"/>
                    <a:pt x="19308" y="174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/>
            <a:p>
              <a:pPr defTabSz="457189"/>
              <a:endParaRPr lang="en-US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Rectangle 39">
              <a:extLst>
                <a:ext uri="{FF2B5EF4-FFF2-40B4-BE49-F238E27FC236}">
                  <a16:creationId xmlns="" xmlns:a16="http://schemas.microsoft.com/office/drawing/2014/main" id="{15B16186-D550-8D45-97AD-0D4B951FDA5C}"/>
                </a:ext>
              </a:extLst>
            </p:cNvPr>
            <p:cNvSpPr/>
            <p:nvPr/>
          </p:nvSpPr>
          <p:spPr>
            <a:xfrm>
              <a:off x="2528645" y="3249674"/>
              <a:ext cx="1496166" cy="3965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Hant" altLang="en-US" sz="27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Light"/>
                </a:rPr>
                <a:t>體育文創組</a:t>
              </a:r>
              <a:endParaRPr lang="en-US" sz="27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Light"/>
              </a:endParaRPr>
            </a:p>
          </p:txBody>
        </p:sp>
      </p:grpSp>
      <p:grpSp>
        <p:nvGrpSpPr>
          <p:cNvPr id="6" name="Group 31">
            <a:extLst>
              <a:ext uri="{FF2B5EF4-FFF2-40B4-BE49-F238E27FC236}">
                <a16:creationId xmlns="" xmlns:a16="http://schemas.microsoft.com/office/drawing/2014/main" id="{6EFF5653-1201-0B4C-A467-337C785C2B68}"/>
              </a:ext>
            </a:extLst>
          </p:cNvPr>
          <p:cNvGrpSpPr/>
          <p:nvPr/>
        </p:nvGrpSpPr>
        <p:grpSpPr>
          <a:xfrm>
            <a:off x="5335519" y="3073524"/>
            <a:ext cx="2746871" cy="2367994"/>
            <a:chOff x="4572000" y="2004337"/>
            <a:chExt cx="2145078" cy="1849206"/>
          </a:xfrm>
        </p:grpSpPr>
        <p:sp>
          <p:nvSpPr>
            <p:cNvPr id="7" name="Isosceles Triangle 9">
              <a:extLst>
                <a:ext uri="{FF2B5EF4-FFF2-40B4-BE49-F238E27FC236}">
                  <a16:creationId xmlns="" xmlns:a16="http://schemas.microsoft.com/office/drawing/2014/main" id="{EE23F41F-5860-B64E-8422-5811AD65DC2D}"/>
                </a:ext>
              </a:extLst>
            </p:cNvPr>
            <p:cNvSpPr/>
            <p:nvPr/>
          </p:nvSpPr>
          <p:spPr>
            <a:xfrm>
              <a:off x="4572000" y="2004337"/>
              <a:ext cx="2145078" cy="1849206"/>
            </a:xfrm>
            <a:prstGeom prst="triangle">
              <a:avLst/>
            </a:prstGeom>
            <a:solidFill>
              <a:srgbClr val="FFC3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AutoShape 59">
              <a:extLst>
                <a:ext uri="{FF2B5EF4-FFF2-40B4-BE49-F238E27FC236}">
                  <a16:creationId xmlns="" xmlns:a16="http://schemas.microsoft.com/office/drawing/2014/main" id="{116AC8A3-E01B-9F4E-A78B-898B430E1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9256" y="2786064"/>
              <a:ext cx="366676" cy="366050"/>
            </a:xfrm>
            <a:custGeom>
              <a:avLst/>
              <a:gdLst>
                <a:gd name="T0" fmla="+- 0 10794 23"/>
                <a:gd name="T1" fmla="*/ T0 w 21543"/>
                <a:gd name="T2" fmla="*/ 10800 h 21600"/>
                <a:gd name="T3" fmla="+- 0 10794 23"/>
                <a:gd name="T4" fmla="*/ T3 w 21543"/>
                <a:gd name="T5" fmla="*/ 10800 h 21600"/>
                <a:gd name="T6" fmla="+- 0 10794 23"/>
                <a:gd name="T7" fmla="*/ T6 w 21543"/>
                <a:gd name="T8" fmla="*/ 10800 h 21600"/>
                <a:gd name="T9" fmla="+- 0 10794 23"/>
                <a:gd name="T10" fmla="*/ T9 w 21543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43" h="21600">
                  <a:moveTo>
                    <a:pt x="16976" y="19986"/>
                  </a:moveTo>
                  <a:lnTo>
                    <a:pt x="11226" y="17680"/>
                  </a:lnTo>
                  <a:cubicBezTo>
                    <a:pt x="11088" y="17626"/>
                    <a:pt x="10946" y="17608"/>
                    <a:pt x="10806" y="17600"/>
                  </a:cubicBezTo>
                  <a:lnTo>
                    <a:pt x="19660" y="3837"/>
                  </a:lnTo>
                  <a:cubicBezTo>
                    <a:pt x="19660" y="3837"/>
                    <a:pt x="16976" y="19986"/>
                    <a:pt x="16976" y="19986"/>
                  </a:cubicBezTo>
                  <a:close/>
                  <a:moveTo>
                    <a:pt x="6859" y="16244"/>
                  </a:moveTo>
                  <a:cubicBezTo>
                    <a:pt x="6858" y="16242"/>
                    <a:pt x="6855" y="16240"/>
                    <a:pt x="6854" y="16238"/>
                  </a:cubicBezTo>
                  <a:lnTo>
                    <a:pt x="19606" y="2552"/>
                  </a:lnTo>
                  <a:lnTo>
                    <a:pt x="8735" y="19536"/>
                  </a:lnTo>
                  <a:cubicBezTo>
                    <a:pt x="8735" y="19536"/>
                    <a:pt x="6859" y="16244"/>
                    <a:pt x="6859" y="16244"/>
                  </a:cubicBezTo>
                  <a:close/>
                  <a:moveTo>
                    <a:pt x="2111" y="14024"/>
                  </a:moveTo>
                  <a:lnTo>
                    <a:pt x="17712" y="3595"/>
                  </a:lnTo>
                  <a:lnTo>
                    <a:pt x="6369" y="15770"/>
                  </a:lnTo>
                  <a:cubicBezTo>
                    <a:pt x="6309" y="15734"/>
                    <a:pt x="6256" y="15687"/>
                    <a:pt x="6190" y="15660"/>
                  </a:cubicBezTo>
                  <a:cubicBezTo>
                    <a:pt x="6190" y="15660"/>
                    <a:pt x="2111" y="14024"/>
                    <a:pt x="2111" y="14024"/>
                  </a:cubicBezTo>
                  <a:close/>
                  <a:moveTo>
                    <a:pt x="21234" y="108"/>
                  </a:moveTo>
                  <a:cubicBezTo>
                    <a:pt x="21123" y="35"/>
                    <a:pt x="20996" y="0"/>
                    <a:pt x="20868" y="0"/>
                  </a:cubicBezTo>
                  <a:cubicBezTo>
                    <a:pt x="20738" y="0"/>
                    <a:pt x="20608" y="36"/>
                    <a:pt x="20495" y="113"/>
                  </a:cubicBezTo>
                  <a:lnTo>
                    <a:pt x="299" y="13613"/>
                  </a:lnTo>
                  <a:cubicBezTo>
                    <a:pt x="91" y="13751"/>
                    <a:pt x="-23" y="13995"/>
                    <a:pt x="3" y="14244"/>
                  </a:cubicBezTo>
                  <a:cubicBezTo>
                    <a:pt x="28" y="14494"/>
                    <a:pt x="190" y="14708"/>
                    <a:pt x="422" y="14801"/>
                  </a:cubicBezTo>
                  <a:lnTo>
                    <a:pt x="5689" y="16914"/>
                  </a:lnTo>
                  <a:lnTo>
                    <a:pt x="8166" y="21259"/>
                  </a:lnTo>
                  <a:cubicBezTo>
                    <a:pt x="8284" y="21468"/>
                    <a:pt x="8505" y="21597"/>
                    <a:pt x="8743" y="21599"/>
                  </a:cubicBezTo>
                  <a:lnTo>
                    <a:pt x="8751" y="21599"/>
                  </a:lnTo>
                  <a:cubicBezTo>
                    <a:pt x="8987" y="21599"/>
                    <a:pt x="9206" y="21474"/>
                    <a:pt x="9328" y="21271"/>
                  </a:cubicBezTo>
                  <a:lnTo>
                    <a:pt x="10726" y="18934"/>
                  </a:lnTo>
                  <a:lnTo>
                    <a:pt x="17253" y="21551"/>
                  </a:lnTo>
                  <a:cubicBezTo>
                    <a:pt x="17332" y="21584"/>
                    <a:pt x="17418" y="21599"/>
                    <a:pt x="17502" y="21599"/>
                  </a:cubicBezTo>
                  <a:cubicBezTo>
                    <a:pt x="17617" y="21599"/>
                    <a:pt x="17731" y="21571"/>
                    <a:pt x="17832" y="21512"/>
                  </a:cubicBezTo>
                  <a:cubicBezTo>
                    <a:pt x="18010" y="21412"/>
                    <a:pt x="18133" y="21238"/>
                    <a:pt x="18167" y="21035"/>
                  </a:cubicBezTo>
                  <a:lnTo>
                    <a:pt x="21533" y="785"/>
                  </a:lnTo>
                  <a:cubicBezTo>
                    <a:pt x="21576" y="520"/>
                    <a:pt x="21459" y="254"/>
                    <a:pt x="21234" y="10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/>
            <a:p>
              <a:pPr defTabSz="457189"/>
              <a:endParaRPr lang="en-US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Rectangle 40">
              <a:extLst>
                <a:ext uri="{FF2B5EF4-FFF2-40B4-BE49-F238E27FC236}">
                  <a16:creationId xmlns="" xmlns:a16="http://schemas.microsoft.com/office/drawing/2014/main" id="{E1C7AF42-9E7C-5540-8089-2EF1EBA9666B}"/>
                </a:ext>
              </a:extLst>
            </p:cNvPr>
            <p:cNvSpPr/>
            <p:nvPr/>
          </p:nvSpPr>
          <p:spPr>
            <a:xfrm>
              <a:off x="4902339" y="3250694"/>
              <a:ext cx="1496166" cy="3965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Hant" altLang="en-US" sz="27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Heiti SC Medium"/>
                </a:rPr>
                <a:t>前沿科技組</a:t>
              </a:r>
              <a:endParaRPr lang="en-US" altLang="zh-CN" sz="27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iti SC Medium"/>
              </a:endParaRPr>
            </a:p>
          </p:txBody>
        </p:sp>
      </p:grpSp>
      <p:sp>
        <p:nvSpPr>
          <p:cNvPr id="10" name="Isosceles Triangle 8">
            <a:extLst>
              <a:ext uri="{FF2B5EF4-FFF2-40B4-BE49-F238E27FC236}">
                <a16:creationId xmlns="" xmlns:a16="http://schemas.microsoft.com/office/drawing/2014/main" id="{C9AC269E-5DCD-844C-87E3-DBC0465BA77C}"/>
              </a:ext>
            </a:extLst>
          </p:cNvPr>
          <p:cNvSpPr/>
          <p:nvPr/>
        </p:nvSpPr>
        <p:spPr>
          <a:xfrm>
            <a:off x="4217532" y="4637134"/>
            <a:ext cx="948535" cy="817702"/>
          </a:xfrm>
          <a:prstGeom prst="triangle">
            <a:avLst/>
          </a:prstGeom>
          <a:solidFill>
            <a:srgbClr val="FF6E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="" xmlns:a16="http://schemas.microsoft.com/office/drawing/2014/main" id="{0598642B-084C-5245-B085-B5DCCB06C75D}"/>
              </a:ext>
            </a:extLst>
          </p:cNvPr>
          <p:cNvCxnSpPr/>
          <p:nvPr/>
        </p:nvCxnSpPr>
        <p:spPr bwMode="auto">
          <a:xfrm>
            <a:off x="4680012" y="1237321"/>
            <a:ext cx="0" cy="33193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6E55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投影片編號版面配置區 1">
            <a:extLst>
              <a:ext uri="{FF2B5EF4-FFF2-40B4-BE49-F238E27FC236}">
                <a16:creationId xmlns="" xmlns:a16="http://schemas.microsoft.com/office/drawing/2014/main" id="{CF3ED6D9-DFF6-8449-B9F7-877A16A14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1403C-2ACC-4EA5-B3F6-D5A6709EB2A9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13" name="TextBox 8">
            <a:extLst>
              <a:ext uri="{FF2B5EF4-FFF2-40B4-BE49-F238E27FC236}">
                <a16:creationId xmlns="" xmlns:a16="http://schemas.microsoft.com/office/drawing/2014/main" id="{7BBA09E9-5FFD-5548-9785-4F151E773BC9}"/>
              </a:ext>
            </a:extLst>
          </p:cNvPr>
          <p:cNvSpPr txBox="1"/>
          <p:nvPr/>
        </p:nvSpPr>
        <p:spPr>
          <a:xfrm>
            <a:off x="179512" y="121196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Hant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競賽分組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5" name="表格 14">
            <a:extLst>
              <a:ext uri="{FF2B5EF4-FFF2-40B4-BE49-F238E27FC236}">
                <a16:creationId xmlns="" xmlns:a16="http://schemas.microsoft.com/office/drawing/2014/main" id="{3C51B3AF-D1A4-8F4C-9239-0FA22770C8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58701"/>
              </p:ext>
            </p:extLst>
          </p:nvPr>
        </p:nvGraphicFramePr>
        <p:xfrm>
          <a:off x="5047826" y="1422883"/>
          <a:ext cx="3709988" cy="1188720"/>
        </p:xfrm>
        <a:graphic>
          <a:graphicData uri="http://schemas.openxmlformats.org/drawingml/2006/table">
            <a:tbl>
              <a:tblPr/>
              <a:tblGrid>
                <a:gridCol w="1854994">
                  <a:extLst>
                    <a:ext uri="{9D8B030D-6E8A-4147-A177-3AD203B41FA5}">
                      <a16:colId xmlns="" xmlns:a16="http://schemas.microsoft.com/office/drawing/2014/main" val="4019266153"/>
                    </a:ext>
                  </a:extLst>
                </a:gridCol>
                <a:gridCol w="1854994">
                  <a:extLst>
                    <a:ext uri="{9D8B030D-6E8A-4147-A177-3AD203B41FA5}">
                      <a16:colId xmlns="" xmlns:a16="http://schemas.microsoft.com/office/drawing/2014/main" val="23021909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zh-Hant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人工智能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zh-Hant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大數據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zh-Hant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雲計算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zh-Hant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集成電路​</a:t>
                      </a:r>
                    </a:p>
                  </a:txBody>
                  <a:tcPr marL="142875" marR="1428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zh-Hant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物聯網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zh-Hant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智能製造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zh-Hant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生技醫療</a:t>
                      </a:r>
                    </a:p>
                    <a:p>
                      <a:pPr algn="l" fontAlgn="t">
                        <a:buFont typeface="Arial" panose="020B0604020202020204" pitchFamily="34" charset="0"/>
                        <a:buChar char="•"/>
                      </a:pPr>
                      <a:r>
                        <a:rPr lang="zh-Hant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環保節能</a:t>
                      </a:r>
                    </a:p>
                  </a:txBody>
                  <a:tcPr marL="142875" marR="1428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14152764"/>
                  </a:ext>
                </a:extLst>
              </a:tr>
            </a:tbl>
          </a:graphicData>
        </a:graphic>
      </p:graphicFrame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7ACC1242-0358-BD42-9B25-5EC3E56FFABD}"/>
              </a:ext>
            </a:extLst>
          </p:cNvPr>
          <p:cNvSpPr txBox="1"/>
          <p:nvPr/>
        </p:nvSpPr>
        <p:spPr>
          <a:xfrm>
            <a:off x="1920170" y="1379168"/>
            <a:ext cx="13965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遊戲電競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動漫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文創設計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休閒農業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體育產業</a:t>
            </a:r>
          </a:p>
        </p:txBody>
      </p:sp>
    </p:spTree>
    <p:extLst>
      <p:ext uri="{BB962C8B-B14F-4D97-AF65-F5344CB8AC3E}">
        <p14:creationId xmlns:p14="http://schemas.microsoft.com/office/powerpoint/2010/main" val="379178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跑馬燈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1998</TotalTime>
  <Words>1152</Words>
  <Application>Microsoft Office PowerPoint</Application>
  <PresentationFormat>如螢幕大小 (16:10)</PresentationFormat>
  <Paragraphs>202</Paragraphs>
  <Slides>20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锐旗设计；https://9ppt.taobao.com</dc:title>
  <dc:creator>锐旗设计;https://9ppt.taobao.com</dc:creator>
  <cp:keywords>锐旗设计；https:/9ppt.taobao.com</cp:keywords>
  <cp:lastModifiedBy>周玫卉 Maggie Chou</cp:lastModifiedBy>
  <cp:revision>109</cp:revision>
  <cp:lastPrinted>2018-03-03T16:15:42Z</cp:lastPrinted>
  <dcterms:created xsi:type="dcterms:W3CDTF">2015-04-21T06:44:24Z</dcterms:created>
  <dcterms:modified xsi:type="dcterms:W3CDTF">2018-03-15T10:27:07Z</dcterms:modified>
  <cp:category>锐旗设计；https://9ppt.taobao.com</cp:category>
</cp:coreProperties>
</file>