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sldIdLst>
    <p:sldId id="258" r:id="rId2"/>
    <p:sldId id="268" r:id="rId3"/>
    <p:sldId id="270" r:id="rId4"/>
    <p:sldId id="269" r:id="rId5"/>
    <p:sldId id="263" r:id="rId6"/>
    <p:sldId id="267" r:id="rId7"/>
    <p:sldId id="261" r:id="rId8"/>
    <p:sldId id="262" r:id="rId9"/>
    <p:sldId id="266" r:id="rId10"/>
    <p:sldId id="265" r:id="rId1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0F"/>
    <a:srgbClr val="AB563A"/>
    <a:srgbClr val="CB9C85"/>
    <a:srgbClr val="CC9D86"/>
    <a:srgbClr val="C12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4EAA6-F05D-45C1-B599-AE3B3A9EF84B}" type="doc">
      <dgm:prSet loTypeId="urn:microsoft.com/office/officeart/2005/8/layout/process4" loCatId="list" qsTypeId="urn:microsoft.com/office/officeart/2005/8/quickstyle/simple2" qsCatId="simple" csTypeId="urn:microsoft.com/office/officeart/2005/8/colors/accent2_2" csCatId="accent2" phldr="1"/>
      <dgm:spPr/>
      <dgm:t>
        <a:bodyPr/>
        <a:lstStyle/>
        <a:p>
          <a:endParaRPr lang="zh-TW" altLang="en-US"/>
        </a:p>
      </dgm:t>
    </dgm:pt>
    <dgm:pt modelId="{1AB804B9-C053-420C-8411-490C027DCF61}">
      <dgm:prSet phldrT="[文字]" custT="1"/>
      <dgm:spPr/>
      <dgm:t>
        <a:bodyPr/>
        <a:lstStyle/>
        <a:p>
          <a:r>
            <a:rPr lang="zh-TW" altLang="en-US" sz="2400" dirty="0" smtClean="0"/>
            <a:t>徵件截止日期</a:t>
          </a:r>
          <a:endParaRPr lang="zh-TW" altLang="en-US" sz="2400" dirty="0"/>
        </a:p>
      </dgm:t>
    </dgm:pt>
    <dgm:pt modelId="{7C4BD235-0F86-4619-9AB4-08D9A47D1CB0}" type="parTrans" cxnId="{3138037B-28DF-4685-B4C3-5BBD7381ADFF}">
      <dgm:prSet/>
      <dgm:spPr/>
      <dgm:t>
        <a:bodyPr/>
        <a:lstStyle/>
        <a:p>
          <a:endParaRPr lang="zh-TW" altLang="en-US"/>
        </a:p>
      </dgm:t>
    </dgm:pt>
    <dgm:pt modelId="{AED101A0-A49A-47A7-A134-9D096ED65053}" type="sibTrans" cxnId="{3138037B-28DF-4685-B4C3-5BBD7381ADFF}">
      <dgm:prSet/>
      <dgm:spPr/>
      <dgm:t>
        <a:bodyPr/>
        <a:lstStyle/>
        <a:p>
          <a:endParaRPr lang="zh-TW" altLang="en-US"/>
        </a:p>
      </dgm:t>
    </dgm:pt>
    <dgm:pt modelId="{D8EC2BFB-C03D-4696-B740-23304454DF44}">
      <dgm:prSet phldrT="[文字]"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altLang="en-US" sz="2400" dirty="0" smtClean="0"/>
            <a:t>2018/3/30</a:t>
          </a:r>
          <a:r>
            <a:rPr lang="zh-TW" altLang="en-US" sz="2400" dirty="0" smtClean="0"/>
            <a:t>（五）</a:t>
          </a:r>
        </a:p>
      </dgm:t>
    </dgm:pt>
    <dgm:pt modelId="{E405D61A-EAAB-4610-883E-88C25283F97E}" type="parTrans" cxnId="{2C2991F7-D114-44BD-9801-6670459ECB3A}">
      <dgm:prSet/>
      <dgm:spPr/>
      <dgm:t>
        <a:bodyPr/>
        <a:lstStyle/>
        <a:p>
          <a:endParaRPr lang="zh-TW" altLang="en-US"/>
        </a:p>
      </dgm:t>
    </dgm:pt>
    <dgm:pt modelId="{7AB62661-55B2-47F9-B0BB-43400E9983B8}" type="sibTrans" cxnId="{2C2991F7-D114-44BD-9801-6670459ECB3A}">
      <dgm:prSet/>
      <dgm:spPr/>
      <dgm:t>
        <a:bodyPr/>
        <a:lstStyle/>
        <a:p>
          <a:endParaRPr lang="zh-TW" altLang="en-US"/>
        </a:p>
      </dgm:t>
    </dgm:pt>
    <dgm:pt modelId="{FCBF03B9-75B2-4721-9DBC-6B5F9BD7AFA6}">
      <dgm:prSet phldrT="[文字]" custT="1"/>
      <dgm:spPr/>
      <dgm:t>
        <a:bodyPr/>
        <a:lstStyle/>
        <a:p>
          <a:r>
            <a:rPr lang="zh-TW" altLang="en-US" sz="2400" dirty="0" smtClean="0"/>
            <a:t>審查作品日期</a:t>
          </a:r>
          <a:endParaRPr lang="zh-TW" altLang="en-US" sz="2400" dirty="0"/>
        </a:p>
      </dgm:t>
    </dgm:pt>
    <dgm:pt modelId="{060B1185-8C61-4C47-AF64-707568AE3D89}" type="parTrans" cxnId="{F87FC371-44F3-4D03-AF1C-BD8C65AFFE06}">
      <dgm:prSet/>
      <dgm:spPr/>
      <dgm:t>
        <a:bodyPr/>
        <a:lstStyle/>
        <a:p>
          <a:endParaRPr lang="zh-TW" altLang="en-US"/>
        </a:p>
      </dgm:t>
    </dgm:pt>
    <dgm:pt modelId="{8882566B-E05A-4723-9DC2-7578C7DFC5BE}" type="sibTrans" cxnId="{F87FC371-44F3-4D03-AF1C-BD8C65AFFE06}">
      <dgm:prSet/>
      <dgm:spPr/>
      <dgm:t>
        <a:bodyPr/>
        <a:lstStyle/>
        <a:p>
          <a:endParaRPr lang="zh-TW" altLang="en-US"/>
        </a:p>
      </dgm:t>
    </dgm:pt>
    <dgm:pt modelId="{00D46C76-11E6-480B-9EFE-7AFA9A5E591B}">
      <dgm:prSet phldrT="[文字]" custT="1"/>
      <dgm:spPr/>
      <dgm:t>
        <a:bodyPr/>
        <a:lstStyle/>
        <a:p>
          <a:r>
            <a:rPr lang="en-US" sz="2400" dirty="0" smtClean="0"/>
            <a:t>2018/4/02(</a:t>
          </a:r>
          <a:r>
            <a:rPr lang="zh-TW" sz="2400" dirty="0" smtClean="0"/>
            <a:t>一</a:t>
          </a:r>
          <a:r>
            <a:rPr lang="en-US" sz="2400" dirty="0" smtClean="0"/>
            <a:t>)-2018/4/0</a:t>
          </a:r>
          <a:r>
            <a:rPr lang="en-US" altLang="zh-TW" sz="2400" dirty="0" smtClean="0"/>
            <a:t>6</a:t>
          </a:r>
          <a:r>
            <a:rPr lang="en-US" sz="2400" dirty="0" smtClean="0"/>
            <a:t>(</a:t>
          </a:r>
          <a:r>
            <a:rPr lang="zh-TW" altLang="en-US" sz="2400" dirty="0" smtClean="0"/>
            <a:t>五</a:t>
          </a:r>
          <a:r>
            <a:rPr lang="en-US" sz="2400" dirty="0" smtClean="0"/>
            <a:t>)</a:t>
          </a:r>
          <a:endParaRPr lang="zh-TW" altLang="en-US" sz="2400" dirty="0"/>
        </a:p>
      </dgm:t>
    </dgm:pt>
    <dgm:pt modelId="{E2D89174-4031-4CAE-ACB5-935119F1E1DD}" type="parTrans" cxnId="{81A65AD5-43D1-40C3-886A-4408A25AEFFE}">
      <dgm:prSet/>
      <dgm:spPr/>
      <dgm:t>
        <a:bodyPr/>
        <a:lstStyle/>
        <a:p>
          <a:endParaRPr lang="zh-TW" altLang="en-US"/>
        </a:p>
      </dgm:t>
    </dgm:pt>
    <dgm:pt modelId="{D213FC7A-23CE-4AF4-B4C7-DE2C5813F8CE}" type="sibTrans" cxnId="{81A65AD5-43D1-40C3-886A-4408A25AEFFE}">
      <dgm:prSet/>
      <dgm:spPr/>
      <dgm:t>
        <a:bodyPr/>
        <a:lstStyle/>
        <a:p>
          <a:endParaRPr lang="zh-TW" altLang="en-US"/>
        </a:p>
      </dgm:t>
    </dgm:pt>
    <dgm:pt modelId="{1E59FA33-40B3-412D-8E1B-D8C133E1CF8B}">
      <dgm:prSet phldrT="[文字]" custT="1"/>
      <dgm:spPr/>
      <dgm:t>
        <a:bodyPr/>
        <a:lstStyle/>
        <a:p>
          <a:r>
            <a:rPr lang="zh-TW" altLang="en-US" sz="2400" dirty="0" smtClean="0"/>
            <a:t>獲獎名單公告</a:t>
          </a:r>
          <a:endParaRPr lang="zh-TW" altLang="en-US" sz="2400" dirty="0"/>
        </a:p>
      </dgm:t>
    </dgm:pt>
    <dgm:pt modelId="{67091BA6-0D4D-4219-9F0D-C4425740DD33}" type="parTrans" cxnId="{63195541-8E7D-424F-81E6-7650776E7826}">
      <dgm:prSet/>
      <dgm:spPr/>
      <dgm:t>
        <a:bodyPr/>
        <a:lstStyle/>
        <a:p>
          <a:endParaRPr lang="zh-TW" altLang="en-US"/>
        </a:p>
      </dgm:t>
    </dgm:pt>
    <dgm:pt modelId="{0D0A75EE-2546-43C9-8B4C-BAD724CE168F}" type="sibTrans" cxnId="{63195541-8E7D-424F-81E6-7650776E7826}">
      <dgm:prSet/>
      <dgm:spPr/>
      <dgm:t>
        <a:bodyPr/>
        <a:lstStyle/>
        <a:p>
          <a:endParaRPr lang="zh-TW" altLang="en-US"/>
        </a:p>
      </dgm:t>
    </dgm:pt>
    <dgm:pt modelId="{7F1FCAAB-669F-4E9E-B60E-FD1FE192D4F1}">
      <dgm:prSet phldrT="[文字]" custT="1"/>
      <dgm:spPr/>
      <dgm:t>
        <a:bodyPr/>
        <a:lstStyle/>
        <a:p>
          <a:r>
            <a:rPr lang="en-US" sz="2400" dirty="0" smtClean="0"/>
            <a:t>2018/4/</a:t>
          </a:r>
          <a:r>
            <a:rPr lang="en-US" altLang="zh-TW" sz="2400" dirty="0" smtClean="0"/>
            <a:t>9</a:t>
          </a:r>
          <a:r>
            <a:rPr lang="zh-TW" sz="2400" dirty="0" smtClean="0"/>
            <a:t>（</a:t>
          </a:r>
          <a:r>
            <a:rPr lang="zh-TW" altLang="en-US" sz="2400" dirty="0" smtClean="0"/>
            <a:t>一</a:t>
          </a:r>
          <a:r>
            <a:rPr lang="zh-TW" sz="2400" dirty="0" smtClean="0"/>
            <a:t>）</a:t>
          </a:r>
          <a:endParaRPr lang="zh-TW" altLang="en-US" sz="2400" dirty="0"/>
        </a:p>
      </dgm:t>
    </dgm:pt>
    <dgm:pt modelId="{B8B8B652-33F6-4FEA-9EA2-4F02E2EC6BD4}" type="parTrans" cxnId="{8F29FAC1-82DD-4317-BC75-57909AC56E13}">
      <dgm:prSet/>
      <dgm:spPr/>
      <dgm:t>
        <a:bodyPr/>
        <a:lstStyle/>
        <a:p>
          <a:endParaRPr lang="zh-TW" altLang="en-US"/>
        </a:p>
      </dgm:t>
    </dgm:pt>
    <dgm:pt modelId="{B687A681-6058-49E3-AE6E-B8109FD367E0}" type="sibTrans" cxnId="{8F29FAC1-82DD-4317-BC75-57909AC56E13}">
      <dgm:prSet/>
      <dgm:spPr/>
      <dgm:t>
        <a:bodyPr/>
        <a:lstStyle/>
        <a:p>
          <a:endParaRPr lang="zh-TW" altLang="en-US"/>
        </a:p>
      </dgm:t>
    </dgm:pt>
    <dgm:pt modelId="{FC9FA985-C87B-4384-8D64-563E51DB5976}">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smtClean="0"/>
            <a:t>參賽作品頒獎</a:t>
          </a:r>
        </a:p>
      </dgm:t>
    </dgm:pt>
    <dgm:pt modelId="{E7D5E98B-F646-4981-AB49-9DA7129621CD}" type="parTrans" cxnId="{4ECE18AC-53C4-44C7-BD35-85CC59EEE124}">
      <dgm:prSet/>
      <dgm:spPr/>
      <dgm:t>
        <a:bodyPr/>
        <a:lstStyle/>
        <a:p>
          <a:endParaRPr lang="zh-TW" altLang="en-US"/>
        </a:p>
      </dgm:t>
    </dgm:pt>
    <dgm:pt modelId="{A136511F-3039-415F-BB74-8B2329571984}" type="sibTrans" cxnId="{4ECE18AC-53C4-44C7-BD35-85CC59EEE124}">
      <dgm:prSet/>
      <dgm:spPr/>
      <dgm:t>
        <a:bodyPr/>
        <a:lstStyle/>
        <a:p>
          <a:endParaRPr lang="zh-TW" altLang="en-US"/>
        </a:p>
      </dgm:t>
    </dgm:pt>
    <dgm:pt modelId="{47CEA6C5-7025-47E7-8B71-0F9FC7343668}">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altLang="en-US" sz="2400" dirty="0" smtClean="0"/>
            <a:t>2018/4/20</a:t>
          </a:r>
          <a:r>
            <a:rPr lang="zh-TW" altLang="en-US" sz="2400" dirty="0" smtClean="0"/>
            <a:t>（五）</a:t>
          </a:r>
        </a:p>
      </dgm:t>
    </dgm:pt>
    <dgm:pt modelId="{C7E01C59-F61B-494D-8FDC-D761BAB2DDB8}" type="parTrans" cxnId="{B5B00C41-7479-4B7D-825D-CEDFBEE47812}">
      <dgm:prSet/>
      <dgm:spPr/>
      <dgm:t>
        <a:bodyPr/>
        <a:lstStyle/>
        <a:p>
          <a:endParaRPr lang="zh-TW" altLang="en-US"/>
        </a:p>
      </dgm:t>
    </dgm:pt>
    <dgm:pt modelId="{31470BC8-73D6-459B-BCB4-AA2E6814E7FB}" type="sibTrans" cxnId="{B5B00C41-7479-4B7D-825D-CEDFBEE47812}">
      <dgm:prSet/>
      <dgm:spPr/>
      <dgm:t>
        <a:bodyPr/>
        <a:lstStyle/>
        <a:p>
          <a:endParaRPr lang="zh-TW" altLang="en-US"/>
        </a:p>
      </dgm:t>
    </dgm:pt>
    <dgm:pt modelId="{93303BFE-CC3A-40D5-AAB7-951C764720E4}">
      <dgm:prSet custT="1"/>
      <dgm:spPr/>
      <dgm:t>
        <a:bodyPr/>
        <a:lstStyle/>
        <a:p>
          <a:r>
            <a:rPr lang="zh-TW" altLang="en-US" sz="2400" dirty="0" smtClean="0"/>
            <a:t>獲獎作品巡展</a:t>
          </a:r>
          <a:endParaRPr lang="zh-TW" altLang="en-US" sz="2400" dirty="0"/>
        </a:p>
      </dgm:t>
    </dgm:pt>
    <dgm:pt modelId="{D284567E-EAD7-4A7F-8FA4-B1CF8A8CE369}" type="parTrans" cxnId="{66616399-DCC3-413D-A507-16DC21056EC3}">
      <dgm:prSet/>
      <dgm:spPr/>
      <dgm:t>
        <a:bodyPr/>
        <a:lstStyle/>
        <a:p>
          <a:endParaRPr lang="zh-TW" altLang="en-US"/>
        </a:p>
      </dgm:t>
    </dgm:pt>
    <dgm:pt modelId="{B669A684-DD01-472B-AD66-1F7075494D23}" type="sibTrans" cxnId="{66616399-DCC3-413D-A507-16DC21056EC3}">
      <dgm:prSet/>
      <dgm:spPr/>
      <dgm:t>
        <a:bodyPr/>
        <a:lstStyle/>
        <a:p>
          <a:endParaRPr lang="zh-TW" altLang="en-US"/>
        </a:p>
      </dgm:t>
    </dgm:pt>
    <dgm:pt modelId="{4BE8A0D3-B167-48A7-84CB-12B5F7FEC5FF}">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smtClean="0"/>
            <a:t>  </a:t>
          </a:r>
          <a:r>
            <a:rPr lang="en-US" altLang="en-US" sz="2400" dirty="0" smtClean="0"/>
            <a:t>2018/5/06</a:t>
          </a:r>
          <a:r>
            <a:rPr lang="zh-TW" altLang="en-US" sz="2400" dirty="0" smtClean="0"/>
            <a:t>（日）</a:t>
          </a:r>
        </a:p>
      </dgm:t>
    </dgm:pt>
    <dgm:pt modelId="{961B6F88-BA87-4C32-A0AE-9FA672E4BA02}" type="parTrans" cxnId="{105D6880-9215-4A6C-AC62-518E87350D14}">
      <dgm:prSet/>
      <dgm:spPr/>
      <dgm:t>
        <a:bodyPr/>
        <a:lstStyle/>
        <a:p>
          <a:endParaRPr lang="zh-TW" altLang="en-US"/>
        </a:p>
      </dgm:t>
    </dgm:pt>
    <dgm:pt modelId="{BC47BC74-4832-444D-9FEC-1DF06EC8AE1C}" type="sibTrans" cxnId="{105D6880-9215-4A6C-AC62-518E87350D14}">
      <dgm:prSet/>
      <dgm:spPr/>
      <dgm:t>
        <a:bodyPr/>
        <a:lstStyle/>
        <a:p>
          <a:endParaRPr lang="zh-TW" altLang="en-US"/>
        </a:p>
      </dgm:t>
    </dgm:pt>
    <dgm:pt modelId="{E07097DE-DEBA-4781-BCD6-5EEAFE66BEEB}" type="pres">
      <dgm:prSet presAssocID="{52A4EAA6-F05D-45C1-B599-AE3B3A9EF84B}" presName="Name0" presStyleCnt="0">
        <dgm:presLayoutVars>
          <dgm:dir/>
          <dgm:animLvl val="lvl"/>
          <dgm:resizeHandles val="exact"/>
        </dgm:presLayoutVars>
      </dgm:prSet>
      <dgm:spPr/>
      <dgm:t>
        <a:bodyPr/>
        <a:lstStyle/>
        <a:p>
          <a:endParaRPr lang="zh-TW" altLang="en-US"/>
        </a:p>
      </dgm:t>
    </dgm:pt>
    <dgm:pt modelId="{9A6A3546-F56C-401B-92A3-02AC580D3588}" type="pres">
      <dgm:prSet presAssocID="{93303BFE-CC3A-40D5-AAB7-951C764720E4}" presName="boxAndChildren" presStyleCnt="0"/>
      <dgm:spPr/>
      <dgm:t>
        <a:bodyPr/>
        <a:lstStyle/>
        <a:p>
          <a:endParaRPr lang="zh-TW" altLang="en-US"/>
        </a:p>
      </dgm:t>
    </dgm:pt>
    <dgm:pt modelId="{5E222BC9-BDF9-41C6-ABBC-46B1DF5C0C17}" type="pres">
      <dgm:prSet presAssocID="{93303BFE-CC3A-40D5-AAB7-951C764720E4}" presName="parentTextBox" presStyleLbl="node1" presStyleIdx="0" presStyleCnt="5"/>
      <dgm:spPr/>
      <dgm:t>
        <a:bodyPr/>
        <a:lstStyle/>
        <a:p>
          <a:endParaRPr lang="zh-TW" altLang="en-US"/>
        </a:p>
      </dgm:t>
    </dgm:pt>
    <dgm:pt modelId="{33E050B5-A652-4B02-BF80-721B0F8959E1}" type="pres">
      <dgm:prSet presAssocID="{93303BFE-CC3A-40D5-AAB7-951C764720E4}" presName="entireBox" presStyleLbl="node1" presStyleIdx="0" presStyleCnt="5"/>
      <dgm:spPr/>
      <dgm:t>
        <a:bodyPr/>
        <a:lstStyle/>
        <a:p>
          <a:endParaRPr lang="zh-TW" altLang="en-US"/>
        </a:p>
      </dgm:t>
    </dgm:pt>
    <dgm:pt modelId="{7EA719F2-A255-4E8C-AC54-E2874402E85D}" type="pres">
      <dgm:prSet presAssocID="{93303BFE-CC3A-40D5-AAB7-951C764720E4}" presName="descendantBox" presStyleCnt="0"/>
      <dgm:spPr/>
      <dgm:t>
        <a:bodyPr/>
        <a:lstStyle/>
        <a:p>
          <a:endParaRPr lang="zh-TW" altLang="en-US"/>
        </a:p>
      </dgm:t>
    </dgm:pt>
    <dgm:pt modelId="{9D715D59-47C0-4AFE-9E9F-DA318D24ECC9}" type="pres">
      <dgm:prSet presAssocID="{4BE8A0D3-B167-48A7-84CB-12B5F7FEC5FF}" presName="childTextBox" presStyleLbl="fgAccFollowNode1" presStyleIdx="0" presStyleCnt="5">
        <dgm:presLayoutVars>
          <dgm:bulletEnabled val="1"/>
        </dgm:presLayoutVars>
      </dgm:prSet>
      <dgm:spPr/>
      <dgm:t>
        <a:bodyPr/>
        <a:lstStyle/>
        <a:p>
          <a:endParaRPr lang="zh-TW" altLang="en-US"/>
        </a:p>
      </dgm:t>
    </dgm:pt>
    <dgm:pt modelId="{E10D35DA-C5F5-4BFF-B164-39B758396F30}" type="pres">
      <dgm:prSet presAssocID="{A136511F-3039-415F-BB74-8B2329571984}" presName="sp" presStyleCnt="0"/>
      <dgm:spPr/>
      <dgm:t>
        <a:bodyPr/>
        <a:lstStyle/>
        <a:p>
          <a:endParaRPr lang="zh-TW" altLang="en-US"/>
        </a:p>
      </dgm:t>
    </dgm:pt>
    <dgm:pt modelId="{3448A7B7-61A0-4978-A818-DA869EEF2555}" type="pres">
      <dgm:prSet presAssocID="{FC9FA985-C87B-4384-8D64-563E51DB5976}" presName="arrowAndChildren" presStyleCnt="0"/>
      <dgm:spPr/>
      <dgm:t>
        <a:bodyPr/>
        <a:lstStyle/>
        <a:p>
          <a:endParaRPr lang="zh-TW" altLang="en-US"/>
        </a:p>
      </dgm:t>
    </dgm:pt>
    <dgm:pt modelId="{2EAF9AB3-AA5A-4B96-AA32-8161B2895EC2}" type="pres">
      <dgm:prSet presAssocID="{FC9FA985-C87B-4384-8D64-563E51DB5976}" presName="parentTextArrow" presStyleLbl="node1" presStyleIdx="0" presStyleCnt="5"/>
      <dgm:spPr/>
      <dgm:t>
        <a:bodyPr/>
        <a:lstStyle/>
        <a:p>
          <a:endParaRPr lang="zh-TW" altLang="en-US"/>
        </a:p>
      </dgm:t>
    </dgm:pt>
    <dgm:pt modelId="{965C9688-B708-40C0-967C-FF31DA6E6DF3}" type="pres">
      <dgm:prSet presAssocID="{FC9FA985-C87B-4384-8D64-563E51DB5976}" presName="arrow" presStyleLbl="node1" presStyleIdx="1" presStyleCnt="5"/>
      <dgm:spPr/>
      <dgm:t>
        <a:bodyPr/>
        <a:lstStyle/>
        <a:p>
          <a:endParaRPr lang="zh-TW" altLang="en-US"/>
        </a:p>
      </dgm:t>
    </dgm:pt>
    <dgm:pt modelId="{10AB96DB-FE20-4EE2-BBD2-83BAF650853C}" type="pres">
      <dgm:prSet presAssocID="{FC9FA985-C87B-4384-8D64-563E51DB5976}" presName="descendantArrow" presStyleCnt="0"/>
      <dgm:spPr/>
      <dgm:t>
        <a:bodyPr/>
        <a:lstStyle/>
        <a:p>
          <a:endParaRPr lang="zh-TW" altLang="en-US"/>
        </a:p>
      </dgm:t>
    </dgm:pt>
    <dgm:pt modelId="{F1059C81-68B4-4F67-85E1-E85C64B25C16}" type="pres">
      <dgm:prSet presAssocID="{47CEA6C5-7025-47E7-8B71-0F9FC7343668}" presName="childTextArrow" presStyleLbl="fgAccFollowNode1" presStyleIdx="1" presStyleCnt="5">
        <dgm:presLayoutVars>
          <dgm:bulletEnabled val="1"/>
        </dgm:presLayoutVars>
      </dgm:prSet>
      <dgm:spPr/>
      <dgm:t>
        <a:bodyPr/>
        <a:lstStyle/>
        <a:p>
          <a:endParaRPr lang="zh-TW" altLang="en-US"/>
        </a:p>
      </dgm:t>
    </dgm:pt>
    <dgm:pt modelId="{503ABC8F-1E05-4FF0-AD15-A6F2188C81C0}" type="pres">
      <dgm:prSet presAssocID="{0D0A75EE-2546-43C9-8B4C-BAD724CE168F}" presName="sp" presStyleCnt="0"/>
      <dgm:spPr/>
      <dgm:t>
        <a:bodyPr/>
        <a:lstStyle/>
        <a:p>
          <a:endParaRPr lang="zh-TW" altLang="en-US"/>
        </a:p>
      </dgm:t>
    </dgm:pt>
    <dgm:pt modelId="{651AFB03-87CF-40C5-BBE3-9218D2F53651}" type="pres">
      <dgm:prSet presAssocID="{1E59FA33-40B3-412D-8E1B-D8C133E1CF8B}" presName="arrowAndChildren" presStyleCnt="0"/>
      <dgm:spPr/>
      <dgm:t>
        <a:bodyPr/>
        <a:lstStyle/>
        <a:p>
          <a:endParaRPr lang="zh-TW" altLang="en-US"/>
        </a:p>
      </dgm:t>
    </dgm:pt>
    <dgm:pt modelId="{B736291F-2A72-461B-AA79-982D17A0E9BF}" type="pres">
      <dgm:prSet presAssocID="{1E59FA33-40B3-412D-8E1B-D8C133E1CF8B}" presName="parentTextArrow" presStyleLbl="node1" presStyleIdx="1" presStyleCnt="5"/>
      <dgm:spPr/>
      <dgm:t>
        <a:bodyPr/>
        <a:lstStyle/>
        <a:p>
          <a:endParaRPr lang="zh-TW" altLang="en-US"/>
        </a:p>
      </dgm:t>
    </dgm:pt>
    <dgm:pt modelId="{C73C6C99-C351-4A5F-9965-86DD814831C3}" type="pres">
      <dgm:prSet presAssocID="{1E59FA33-40B3-412D-8E1B-D8C133E1CF8B}" presName="arrow" presStyleLbl="node1" presStyleIdx="2" presStyleCnt="5"/>
      <dgm:spPr/>
      <dgm:t>
        <a:bodyPr/>
        <a:lstStyle/>
        <a:p>
          <a:endParaRPr lang="zh-TW" altLang="en-US"/>
        </a:p>
      </dgm:t>
    </dgm:pt>
    <dgm:pt modelId="{207C18F2-887D-4E2D-B5B1-976BE45A457C}" type="pres">
      <dgm:prSet presAssocID="{1E59FA33-40B3-412D-8E1B-D8C133E1CF8B}" presName="descendantArrow" presStyleCnt="0"/>
      <dgm:spPr/>
      <dgm:t>
        <a:bodyPr/>
        <a:lstStyle/>
        <a:p>
          <a:endParaRPr lang="zh-TW" altLang="en-US"/>
        </a:p>
      </dgm:t>
    </dgm:pt>
    <dgm:pt modelId="{8D29499F-E26E-484C-90B7-329AB7DE19BC}" type="pres">
      <dgm:prSet presAssocID="{7F1FCAAB-669F-4E9E-B60E-FD1FE192D4F1}" presName="childTextArrow" presStyleLbl="fgAccFollowNode1" presStyleIdx="2" presStyleCnt="5" custLinFactNeighborX="-6759" custLinFactNeighborY="17532">
        <dgm:presLayoutVars>
          <dgm:bulletEnabled val="1"/>
        </dgm:presLayoutVars>
      </dgm:prSet>
      <dgm:spPr/>
      <dgm:t>
        <a:bodyPr/>
        <a:lstStyle/>
        <a:p>
          <a:endParaRPr lang="zh-TW" altLang="en-US"/>
        </a:p>
      </dgm:t>
    </dgm:pt>
    <dgm:pt modelId="{C4A7FDD2-D16C-4446-8B83-EB879F448FCF}" type="pres">
      <dgm:prSet presAssocID="{8882566B-E05A-4723-9DC2-7578C7DFC5BE}" presName="sp" presStyleCnt="0"/>
      <dgm:spPr/>
      <dgm:t>
        <a:bodyPr/>
        <a:lstStyle/>
        <a:p>
          <a:endParaRPr lang="zh-TW" altLang="en-US"/>
        </a:p>
      </dgm:t>
    </dgm:pt>
    <dgm:pt modelId="{45F5DC58-1610-4DCB-BE8F-2662181A26B7}" type="pres">
      <dgm:prSet presAssocID="{FCBF03B9-75B2-4721-9DBC-6B5F9BD7AFA6}" presName="arrowAndChildren" presStyleCnt="0"/>
      <dgm:spPr/>
      <dgm:t>
        <a:bodyPr/>
        <a:lstStyle/>
        <a:p>
          <a:endParaRPr lang="zh-TW" altLang="en-US"/>
        </a:p>
      </dgm:t>
    </dgm:pt>
    <dgm:pt modelId="{DFDB698E-4A76-4283-BF49-3C893ECE2D80}" type="pres">
      <dgm:prSet presAssocID="{FCBF03B9-75B2-4721-9DBC-6B5F9BD7AFA6}" presName="parentTextArrow" presStyleLbl="node1" presStyleIdx="2" presStyleCnt="5"/>
      <dgm:spPr/>
      <dgm:t>
        <a:bodyPr/>
        <a:lstStyle/>
        <a:p>
          <a:endParaRPr lang="zh-TW" altLang="en-US"/>
        </a:p>
      </dgm:t>
    </dgm:pt>
    <dgm:pt modelId="{BB48D129-7ED1-48BE-822F-8BF626644B87}" type="pres">
      <dgm:prSet presAssocID="{FCBF03B9-75B2-4721-9DBC-6B5F9BD7AFA6}" presName="arrow" presStyleLbl="node1" presStyleIdx="3" presStyleCnt="5"/>
      <dgm:spPr/>
      <dgm:t>
        <a:bodyPr/>
        <a:lstStyle/>
        <a:p>
          <a:endParaRPr lang="zh-TW" altLang="en-US"/>
        </a:p>
      </dgm:t>
    </dgm:pt>
    <dgm:pt modelId="{135AF3F2-952B-4A4C-BDD8-A17C9755BF98}" type="pres">
      <dgm:prSet presAssocID="{FCBF03B9-75B2-4721-9DBC-6B5F9BD7AFA6}" presName="descendantArrow" presStyleCnt="0"/>
      <dgm:spPr/>
      <dgm:t>
        <a:bodyPr/>
        <a:lstStyle/>
        <a:p>
          <a:endParaRPr lang="zh-TW" altLang="en-US"/>
        </a:p>
      </dgm:t>
    </dgm:pt>
    <dgm:pt modelId="{65891639-7918-48D7-8B9D-30B26C74C52B}" type="pres">
      <dgm:prSet presAssocID="{00D46C76-11E6-480B-9EFE-7AFA9A5E591B}" presName="childTextArrow" presStyleLbl="fgAccFollowNode1" presStyleIdx="3" presStyleCnt="5">
        <dgm:presLayoutVars>
          <dgm:bulletEnabled val="1"/>
        </dgm:presLayoutVars>
      </dgm:prSet>
      <dgm:spPr/>
      <dgm:t>
        <a:bodyPr/>
        <a:lstStyle/>
        <a:p>
          <a:endParaRPr lang="zh-TW" altLang="en-US"/>
        </a:p>
      </dgm:t>
    </dgm:pt>
    <dgm:pt modelId="{FF2B14E8-E4C1-40CA-85CB-26AA5A771B4A}" type="pres">
      <dgm:prSet presAssocID="{AED101A0-A49A-47A7-A134-9D096ED65053}" presName="sp" presStyleCnt="0"/>
      <dgm:spPr/>
      <dgm:t>
        <a:bodyPr/>
        <a:lstStyle/>
        <a:p>
          <a:endParaRPr lang="zh-TW" altLang="en-US"/>
        </a:p>
      </dgm:t>
    </dgm:pt>
    <dgm:pt modelId="{20393433-BE1C-4CE9-A532-B1511BAF42BE}" type="pres">
      <dgm:prSet presAssocID="{1AB804B9-C053-420C-8411-490C027DCF61}" presName="arrowAndChildren" presStyleCnt="0"/>
      <dgm:spPr/>
      <dgm:t>
        <a:bodyPr/>
        <a:lstStyle/>
        <a:p>
          <a:endParaRPr lang="zh-TW" altLang="en-US"/>
        </a:p>
      </dgm:t>
    </dgm:pt>
    <dgm:pt modelId="{9A1CB3BE-ECE4-435C-BB90-2570ADDE3E26}" type="pres">
      <dgm:prSet presAssocID="{1AB804B9-C053-420C-8411-490C027DCF61}" presName="parentTextArrow" presStyleLbl="node1" presStyleIdx="3" presStyleCnt="5"/>
      <dgm:spPr/>
      <dgm:t>
        <a:bodyPr/>
        <a:lstStyle/>
        <a:p>
          <a:endParaRPr lang="zh-TW" altLang="en-US"/>
        </a:p>
      </dgm:t>
    </dgm:pt>
    <dgm:pt modelId="{F7E44389-9171-4216-9D1F-0F0FD7F52B3F}" type="pres">
      <dgm:prSet presAssocID="{1AB804B9-C053-420C-8411-490C027DCF61}" presName="arrow" presStyleLbl="node1" presStyleIdx="4" presStyleCnt="5" custLinFactNeighborY="-319"/>
      <dgm:spPr/>
      <dgm:t>
        <a:bodyPr/>
        <a:lstStyle/>
        <a:p>
          <a:endParaRPr lang="zh-TW" altLang="en-US"/>
        </a:p>
      </dgm:t>
    </dgm:pt>
    <dgm:pt modelId="{0E91CE91-8DD1-4792-BE40-3D1E6003BA52}" type="pres">
      <dgm:prSet presAssocID="{1AB804B9-C053-420C-8411-490C027DCF61}" presName="descendantArrow" presStyleCnt="0"/>
      <dgm:spPr/>
      <dgm:t>
        <a:bodyPr/>
        <a:lstStyle/>
        <a:p>
          <a:endParaRPr lang="zh-TW" altLang="en-US"/>
        </a:p>
      </dgm:t>
    </dgm:pt>
    <dgm:pt modelId="{0BE05FEB-0236-4045-BB75-77E8A6C5A048}" type="pres">
      <dgm:prSet presAssocID="{D8EC2BFB-C03D-4696-B740-23304454DF44}" presName="childTextArrow" presStyleLbl="fgAccFollowNode1" presStyleIdx="4" presStyleCnt="5">
        <dgm:presLayoutVars>
          <dgm:bulletEnabled val="1"/>
        </dgm:presLayoutVars>
      </dgm:prSet>
      <dgm:spPr/>
      <dgm:t>
        <a:bodyPr/>
        <a:lstStyle/>
        <a:p>
          <a:endParaRPr lang="zh-TW" altLang="en-US"/>
        </a:p>
      </dgm:t>
    </dgm:pt>
  </dgm:ptLst>
  <dgm:cxnLst>
    <dgm:cxn modelId="{B3F01927-82B6-4544-A2C0-69D5B50AC9B8}" type="presOf" srcId="{1AB804B9-C053-420C-8411-490C027DCF61}" destId="{F7E44389-9171-4216-9D1F-0F0FD7F52B3F}" srcOrd="1" destOrd="0" presId="urn:microsoft.com/office/officeart/2005/8/layout/process4"/>
    <dgm:cxn modelId="{450F380C-8CFB-4624-8699-C899D6F82DDC}" type="presOf" srcId="{47CEA6C5-7025-47E7-8B71-0F9FC7343668}" destId="{F1059C81-68B4-4F67-85E1-E85C64B25C16}" srcOrd="0" destOrd="0" presId="urn:microsoft.com/office/officeart/2005/8/layout/process4"/>
    <dgm:cxn modelId="{CDA78CD2-5626-4CA8-8BDD-243DA521A84B}" type="presOf" srcId="{FC9FA985-C87B-4384-8D64-563E51DB5976}" destId="{965C9688-B708-40C0-967C-FF31DA6E6DF3}" srcOrd="1" destOrd="0" presId="urn:microsoft.com/office/officeart/2005/8/layout/process4"/>
    <dgm:cxn modelId="{63195541-8E7D-424F-81E6-7650776E7826}" srcId="{52A4EAA6-F05D-45C1-B599-AE3B3A9EF84B}" destId="{1E59FA33-40B3-412D-8E1B-D8C133E1CF8B}" srcOrd="2" destOrd="0" parTransId="{67091BA6-0D4D-4219-9F0D-C4425740DD33}" sibTransId="{0D0A75EE-2546-43C9-8B4C-BAD724CE168F}"/>
    <dgm:cxn modelId="{4ECE18AC-53C4-44C7-BD35-85CC59EEE124}" srcId="{52A4EAA6-F05D-45C1-B599-AE3B3A9EF84B}" destId="{FC9FA985-C87B-4384-8D64-563E51DB5976}" srcOrd="3" destOrd="0" parTransId="{E7D5E98B-F646-4981-AB49-9DA7129621CD}" sibTransId="{A136511F-3039-415F-BB74-8B2329571984}"/>
    <dgm:cxn modelId="{18C85C2C-CCF1-4113-A91D-3E37E1E8DC28}" type="presOf" srcId="{FCBF03B9-75B2-4721-9DBC-6B5F9BD7AFA6}" destId="{DFDB698E-4A76-4283-BF49-3C893ECE2D80}" srcOrd="0" destOrd="0" presId="urn:microsoft.com/office/officeart/2005/8/layout/process4"/>
    <dgm:cxn modelId="{35E6A7E7-B67D-4B03-B46A-FB2897CCC582}" type="presOf" srcId="{52A4EAA6-F05D-45C1-B599-AE3B3A9EF84B}" destId="{E07097DE-DEBA-4781-BCD6-5EEAFE66BEEB}" srcOrd="0" destOrd="0" presId="urn:microsoft.com/office/officeart/2005/8/layout/process4"/>
    <dgm:cxn modelId="{71A77E34-4E3B-43E3-A763-9EE3C2175291}" type="presOf" srcId="{FCBF03B9-75B2-4721-9DBC-6B5F9BD7AFA6}" destId="{BB48D129-7ED1-48BE-822F-8BF626644B87}" srcOrd="1" destOrd="0" presId="urn:microsoft.com/office/officeart/2005/8/layout/process4"/>
    <dgm:cxn modelId="{11EC3711-D859-469A-BBED-C875ACC263C6}" type="presOf" srcId="{D8EC2BFB-C03D-4696-B740-23304454DF44}" destId="{0BE05FEB-0236-4045-BB75-77E8A6C5A048}" srcOrd="0" destOrd="0" presId="urn:microsoft.com/office/officeart/2005/8/layout/process4"/>
    <dgm:cxn modelId="{EE369D77-24BC-40A3-BD6C-EBE4F4C9E3A8}" type="presOf" srcId="{93303BFE-CC3A-40D5-AAB7-951C764720E4}" destId="{5E222BC9-BDF9-41C6-ABBC-46B1DF5C0C17}" srcOrd="0" destOrd="0" presId="urn:microsoft.com/office/officeart/2005/8/layout/process4"/>
    <dgm:cxn modelId="{836644D2-1BAF-46CE-BD51-43D7197BFB50}" type="presOf" srcId="{1E59FA33-40B3-412D-8E1B-D8C133E1CF8B}" destId="{B736291F-2A72-461B-AA79-982D17A0E9BF}" srcOrd="0" destOrd="0" presId="urn:microsoft.com/office/officeart/2005/8/layout/process4"/>
    <dgm:cxn modelId="{B5B00C41-7479-4B7D-825D-CEDFBEE47812}" srcId="{FC9FA985-C87B-4384-8D64-563E51DB5976}" destId="{47CEA6C5-7025-47E7-8B71-0F9FC7343668}" srcOrd="0" destOrd="0" parTransId="{C7E01C59-F61B-494D-8FDC-D761BAB2DDB8}" sibTransId="{31470BC8-73D6-459B-BCB4-AA2E6814E7FB}"/>
    <dgm:cxn modelId="{BE020E7A-48FC-407D-AEC6-481D6932FB56}" type="presOf" srcId="{1AB804B9-C053-420C-8411-490C027DCF61}" destId="{9A1CB3BE-ECE4-435C-BB90-2570ADDE3E26}" srcOrd="0" destOrd="0" presId="urn:microsoft.com/office/officeart/2005/8/layout/process4"/>
    <dgm:cxn modelId="{E4440B7A-52BD-473A-9821-96D5398C9330}" type="presOf" srcId="{1E59FA33-40B3-412D-8E1B-D8C133E1CF8B}" destId="{C73C6C99-C351-4A5F-9965-86DD814831C3}" srcOrd="1" destOrd="0" presId="urn:microsoft.com/office/officeart/2005/8/layout/process4"/>
    <dgm:cxn modelId="{0DE9B0F6-F2AE-45A9-A48F-7C21D4D6A28A}" type="presOf" srcId="{93303BFE-CC3A-40D5-AAB7-951C764720E4}" destId="{33E050B5-A652-4B02-BF80-721B0F8959E1}" srcOrd="1" destOrd="0" presId="urn:microsoft.com/office/officeart/2005/8/layout/process4"/>
    <dgm:cxn modelId="{66616399-DCC3-413D-A507-16DC21056EC3}" srcId="{52A4EAA6-F05D-45C1-B599-AE3B3A9EF84B}" destId="{93303BFE-CC3A-40D5-AAB7-951C764720E4}" srcOrd="4" destOrd="0" parTransId="{D284567E-EAD7-4A7F-8FA4-B1CF8A8CE369}" sibTransId="{B669A684-DD01-472B-AD66-1F7075494D23}"/>
    <dgm:cxn modelId="{5E4E7F2C-31C9-47E4-8715-897EFFB0084B}" type="presOf" srcId="{00D46C76-11E6-480B-9EFE-7AFA9A5E591B}" destId="{65891639-7918-48D7-8B9D-30B26C74C52B}" srcOrd="0" destOrd="0" presId="urn:microsoft.com/office/officeart/2005/8/layout/process4"/>
    <dgm:cxn modelId="{66C8CDC0-836A-49F6-8F7E-76120C1A96AA}" type="presOf" srcId="{7F1FCAAB-669F-4E9E-B60E-FD1FE192D4F1}" destId="{8D29499F-E26E-484C-90B7-329AB7DE19BC}" srcOrd="0" destOrd="0" presId="urn:microsoft.com/office/officeart/2005/8/layout/process4"/>
    <dgm:cxn modelId="{F87FC371-44F3-4D03-AF1C-BD8C65AFFE06}" srcId="{52A4EAA6-F05D-45C1-B599-AE3B3A9EF84B}" destId="{FCBF03B9-75B2-4721-9DBC-6B5F9BD7AFA6}" srcOrd="1" destOrd="0" parTransId="{060B1185-8C61-4C47-AF64-707568AE3D89}" sibTransId="{8882566B-E05A-4723-9DC2-7578C7DFC5BE}"/>
    <dgm:cxn modelId="{8F29FAC1-82DD-4317-BC75-57909AC56E13}" srcId="{1E59FA33-40B3-412D-8E1B-D8C133E1CF8B}" destId="{7F1FCAAB-669F-4E9E-B60E-FD1FE192D4F1}" srcOrd="0" destOrd="0" parTransId="{B8B8B652-33F6-4FEA-9EA2-4F02E2EC6BD4}" sibTransId="{B687A681-6058-49E3-AE6E-B8109FD367E0}"/>
    <dgm:cxn modelId="{105D6880-9215-4A6C-AC62-518E87350D14}" srcId="{93303BFE-CC3A-40D5-AAB7-951C764720E4}" destId="{4BE8A0D3-B167-48A7-84CB-12B5F7FEC5FF}" srcOrd="0" destOrd="0" parTransId="{961B6F88-BA87-4C32-A0AE-9FA672E4BA02}" sibTransId="{BC47BC74-4832-444D-9FEC-1DF06EC8AE1C}"/>
    <dgm:cxn modelId="{81A65AD5-43D1-40C3-886A-4408A25AEFFE}" srcId="{FCBF03B9-75B2-4721-9DBC-6B5F9BD7AFA6}" destId="{00D46C76-11E6-480B-9EFE-7AFA9A5E591B}" srcOrd="0" destOrd="0" parTransId="{E2D89174-4031-4CAE-ACB5-935119F1E1DD}" sibTransId="{D213FC7A-23CE-4AF4-B4C7-DE2C5813F8CE}"/>
    <dgm:cxn modelId="{36363DFF-BFDF-422C-B250-0D3966EFD051}" type="presOf" srcId="{FC9FA985-C87B-4384-8D64-563E51DB5976}" destId="{2EAF9AB3-AA5A-4B96-AA32-8161B2895EC2}" srcOrd="0" destOrd="0" presId="urn:microsoft.com/office/officeart/2005/8/layout/process4"/>
    <dgm:cxn modelId="{3138037B-28DF-4685-B4C3-5BBD7381ADFF}" srcId="{52A4EAA6-F05D-45C1-B599-AE3B3A9EF84B}" destId="{1AB804B9-C053-420C-8411-490C027DCF61}" srcOrd="0" destOrd="0" parTransId="{7C4BD235-0F86-4619-9AB4-08D9A47D1CB0}" sibTransId="{AED101A0-A49A-47A7-A134-9D096ED65053}"/>
    <dgm:cxn modelId="{1A5CBF0B-0390-458B-81A0-304448903DAE}" type="presOf" srcId="{4BE8A0D3-B167-48A7-84CB-12B5F7FEC5FF}" destId="{9D715D59-47C0-4AFE-9E9F-DA318D24ECC9}" srcOrd="0" destOrd="0" presId="urn:microsoft.com/office/officeart/2005/8/layout/process4"/>
    <dgm:cxn modelId="{2C2991F7-D114-44BD-9801-6670459ECB3A}" srcId="{1AB804B9-C053-420C-8411-490C027DCF61}" destId="{D8EC2BFB-C03D-4696-B740-23304454DF44}" srcOrd="0" destOrd="0" parTransId="{E405D61A-EAAB-4610-883E-88C25283F97E}" sibTransId="{7AB62661-55B2-47F9-B0BB-43400E9983B8}"/>
    <dgm:cxn modelId="{EB82D872-1C50-4958-800E-2A400C857AEA}" type="presParOf" srcId="{E07097DE-DEBA-4781-BCD6-5EEAFE66BEEB}" destId="{9A6A3546-F56C-401B-92A3-02AC580D3588}" srcOrd="0" destOrd="0" presId="urn:microsoft.com/office/officeart/2005/8/layout/process4"/>
    <dgm:cxn modelId="{8BC42288-0019-4C2B-BC7D-24850F0242EC}" type="presParOf" srcId="{9A6A3546-F56C-401B-92A3-02AC580D3588}" destId="{5E222BC9-BDF9-41C6-ABBC-46B1DF5C0C17}" srcOrd="0" destOrd="0" presId="urn:microsoft.com/office/officeart/2005/8/layout/process4"/>
    <dgm:cxn modelId="{BB3D4E1B-DEAC-4369-8DE1-E40A82F5A7A5}" type="presParOf" srcId="{9A6A3546-F56C-401B-92A3-02AC580D3588}" destId="{33E050B5-A652-4B02-BF80-721B0F8959E1}" srcOrd="1" destOrd="0" presId="urn:microsoft.com/office/officeart/2005/8/layout/process4"/>
    <dgm:cxn modelId="{B9D69C7B-9401-43A6-BA06-8F5F2E00FBBB}" type="presParOf" srcId="{9A6A3546-F56C-401B-92A3-02AC580D3588}" destId="{7EA719F2-A255-4E8C-AC54-E2874402E85D}" srcOrd="2" destOrd="0" presId="urn:microsoft.com/office/officeart/2005/8/layout/process4"/>
    <dgm:cxn modelId="{D3132A44-CBFC-4E24-AFED-DB443ACA2453}" type="presParOf" srcId="{7EA719F2-A255-4E8C-AC54-E2874402E85D}" destId="{9D715D59-47C0-4AFE-9E9F-DA318D24ECC9}" srcOrd="0" destOrd="0" presId="urn:microsoft.com/office/officeart/2005/8/layout/process4"/>
    <dgm:cxn modelId="{3AC47C17-382E-475C-8DFD-9F962A0A8435}" type="presParOf" srcId="{E07097DE-DEBA-4781-BCD6-5EEAFE66BEEB}" destId="{E10D35DA-C5F5-4BFF-B164-39B758396F30}" srcOrd="1" destOrd="0" presId="urn:microsoft.com/office/officeart/2005/8/layout/process4"/>
    <dgm:cxn modelId="{DF5C9EAF-8995-45D4-8C45-E73FA5E9DEE4}" type="presParOf" srcId="{E07097DE-DEBA-4781-BCD6-5EEAFE66BEEB}" destId="{3448A7B7-61A0-4978-A818-DA869EEF2555}" srcOrd="2" destOrd="0" presId="urn:microsoft.com/office/officeart/2005/8/layout/process4"/>
    <dgm:cxn modelId="{BA631838-04A2-417F-B975-5778BB07656C}" type="presParOf" srcId="{3448A7B7-61A0-4978-A818-DA869EEF2555}" destId="{2EAF9AB3-AA5A-4B96-AA32-8161B2895EC2}" srcOrd="0" destOrd="0" presId="urn:microsoft.com/office/officeart/2005/8/layout/process4"/>
    <dgm:cxn modelId="{765C800D-535A-42D0-B3F9-406E9753C0EC}" type="presParOf" srcId="{3448A7B7-61A0-4978-A818-DA869EEF2555}" destId="{965C9688-B708-40C0-967C-FF31DA6E6DF3}" srcOrd="1" destOrd="0" presId="urn:microsoft.com/office/officeart/2005/8/layout/process4"/>
    <dgm:cxn modelId="{ADE40B57-3D88-4120-AE98-BD9E6564BB97}" type="presParOf" srcId="{3448A7B7-61A0-4978-A818-DA869EEF2555}" destId="{10AB96DB-FE20-4EE2-BBD2-83BAF650853C}" srcOrd="2" destOrd="0" presId="urn:microsoft.com/office/officeart/2005/8/layout/process4"/>
    <dgm:cxn modelId="{DEF71ABB-2B19-4E1D-BF35-CFD58A2578D4}" type="presParOf" srcId="{10AB96DB-FE20-4EE2-BBD2-83BAF650853C}" destId="{F1059C81-68B4-4F67-85E1-E85C64B25C16}" srcOrd="0" destOrd="0" presId="urn:microsoft.com/office/officeart/2005/8/layout/process4"/>
    <dgm:cxn modelId="{B84E2471-3BE5-43DB-A06C-3B64A9833034}" type="presParOf" srcId="{E07097DE-DEBA-4781-BCD6-5EEAFE66BEEB}" destId="{503ABC8F-1E05-4FF0-AD15-A6F2188C81C0}" srcOrd="3" destOrd="0" presId="urn:microsoft.com/office/officeart/2005/8/layout/process4"/>
    <dgm:cxn modelId="{DA5CD074-33D0-43D0-8115-B0827C51C8FE}" type="presParOf" srcId="{E07097DE-DEBA-4781-BCD6-5EEAFE66BEEB}" destId="{651AFB03-87CF-40C5-BBE3-9218D2F53651}" srcOrd="4" destOrd="0" presId="urn:microsoft.com/office/officeart/2005/8/layout/process4"/>
    <dgm:cxn modelId="{DB88B488-F045-43E9-85A2-8D1DD99814FA}" type="presParOf" srcId="{651AFB03-87CF-40C5-BBE3-9218D2F53651}" destId="{B736291F-2A72-461B-AA79-982D17A0E9BF}" srcOrd="0" destOrd="0" presId="urn:microsoft.com/office/officeart/2005/8/layout/process4"/>
    <dgm:cxn modelId="{B132F129-461B-421D-AB4B-CCAF2BF7C1C2}" type="presParOf" srcId="{651AFB03-87CF-40C5-BBE3-9218D2F53651}" destId="{C73C6C99-C351-4A5F-9965-86DD814831C3}" srcOrd="1" destOrd="0" presId="urn:microsoft.com/office/officeart/2005/8/layout/process4"/>
    <dgm:cxn modelId="{CA3733E4-EA6D-4E83-9D63-9B124BCD1E57}" type="presParOf" srcId="{651AFB03-87CF-40C5-BBE3-9218D2F53651}" destId="{207C18F2-887D-4E2D-B5B1-976BE45A457C}" srcOrd="2" destOrd="0" presId="urn:microsoft.com/office/officeart/2005/8/layout/process4"/>
    <dgm:cxn modelId="{6A176410-8511-4EC0-9E50-DCBADED0A484}" type="presParOf" srcId="{207C18F2-887D-4E2D-B5B1-976BE45A457C}" destId="{8D29499F-E26E-484C-90B7-329AB7DE19BC}" srcOrd="0" destOrd="0" presId="urn:microsoft.com/office/officeart/2005/8/layout/process4"/>
    <dgm:cxn modelId="{5B3FF83A-A12D-46B1-9B9C-D0916CA5B95A}" type="presParOf" srcId="{E07097DE-DEBA-4781-BCD6-5EEAFE66BEEB}" destId="{C4A7FDD2-D16C-4446-8B83-EB879F448FCF}" srcOrd="5" destOrd="0" presId="urn:microsoft.com/office/officeart/2005/8/layout/process4"/>
    <dgm:cxn modelId="{34D45B3D-B6FE-4A9F-B0EA-5A1E69ECAE10}" type="presParOf" srcId="{E07097DE-DEBA-4781-BCD6-5EEAFE66BEEB}" destId="{45F5DC58-1610-4DCB-BE8F-2662181A26B7}" srcOrd="6" destOrd="0" presId="urn:microsoft.com/office/officeart/2005/8/layout/process4"/>
    <dgm:cxn modelId="{3F3142FB-F9C2-48A2-A72D-5A6E9B7F224E}" type="presParOf" srcId="{45F5DC58-1610-4DCB-BE8F-2662181A26B7}" destId="{DFDB698E-4A76-4283-BF49-3C893ECE2D80}" srcOrd="0" destOrd="0" presId="urn:microsoft.com/office/officeart/2005/8/layout/process4"/>
    <dgm:cxn modelId="{5C9D391F-AF48-43EA-9F35-251C02DA2763}" type="presParOf" srcId="{45F5DC58-1610-4DCB-BE8F-2662181A26B7}" destId="{BB48D129-7ED1-48BE-822F-8BF626644B87}" srcOrd="1" destOrd="0" presId="urn:microsoft.com/office/officeart/2005/8/layout/process4"/>
    <dgm:cxn modelId="{161E2277-870C-4754-A12C-B8E83481365C}" type="presParOf" srcId="{45F5DC58-1610-4DCB-BE8F-2662181A26B7}" destId="{135AF3F2-952B-4A4C-BDD8-A17C9755BF98}" srcOrd="2" destOrd="0" presId="urn:microsoft.com/office/officeart/2005/8/layout/process4"/>
    <dgm:cxn modelId="{FAFD9D58-F2BD-495A-9EA4-53207A6753AA}" type="presParOf" srcId="{135AF3F2-952B-4A4C-BDD8-A17C9755BF98}" destId="{65891639-7918-48D7-8B9D-30B26C74C52B}" srcOrd="0" destOrd="0" presId="urn:microsoft.com/office/officeart/2005/8/layout/process4"/>
    <dgm:cxn modelId="{556455AC-432B-40F8-A2C4-AEC657FCD95E}" type="presParOf" srcId="{E07097DE-DEBA-4781-BCD6-5EEAFE66BEEB}" destId="{FF2B14E8-E4C1-40CA-85CB-26AA5A771B4A}" srcOrd="7" destOrd="0" presId="urn:microsoft.com/office/officeart/2005/8/layout/process4"/>
    <dgm:cxn modelId="{6C756E40-17F3-40CA-8266-1BF9ECB5F2C4}" type="presParOf" srcId="{E07097DE-DEBA-4781-BCD6-5EEAFE66BEEB}" destId="{20393433-BE1C-4CE9-A532-B1511BAF42BE}" srcOrd="8" destOrd="0" presId="urn:microsoft.com/office/officeart/2005/8/layout/process4"/>
    <dgm:cxn modelId="{3927B8A9-699F-4220-A499-A80E1F3340F3}" type="presParOf" srcId="{20393433-BE1C-4CE9-A532-B1511BAF42BE}" destId="{9A1CB3BE-ECE4-435C-BB90-2570ADDE3E26}" srcOrd="0" destOrd="0" presId="urn:microsoft.com/office/officeart/2005/8/layout/process4"/>
    <dgm:cxn modelId="{29EB1723-54A3-4F4D-ACEA-021FBCE1F50F}" type="presParOf" srcId="{20393433-BE1C-4CE9-A532-B1511BAF42BE}" destId="{F7E44389-9171-4216-9D1F-0F0FD7F52B3F}" srcOrd="1" destOrd="0" presId="urn:microsoft.com/office/officeart/2005/8/layout/process4"/>
    <dgm:cxn modelId="{E3F84C52-36DC-4BF3-B04F-ABED1D2765CB}" type="presParOf" srcId="{20393433-BE1C-4CE9-A532-B1511BAF42BE}" destId="{0E91CE91-8DD1-4792-BE40-3D1E6003BA52}" srcOrd="2" destOrd="0" presId="urn:microsoft.com/office/officeart/2005/8/layout/process4"/>
    <dgm:cxn modelId="{08564FD1-CD82-4D93-888A-7AA2308BF295}" type="presParOf" srcId="{0E91CE91-8DD1-4792-BE40-3D1E6003BA52}" destId="{0BE05FEB-0236-4045-BB75-77E8A6C5A04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2C79D8-58B1-447A-907C-74D43AF4D8F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zh-TW" altLang="en-US"/>
        </a:p>
      </dgm:t>
    </dgm:pt>
    <dgm:pt modelId="{2BFC6776-EE5E-4236-A2B0-ABE936CF939A}">
      <dgm:prSet custT="1"/>
      <dgm:spPr/>
      <dgm:t>
        <a:bodyPr/>
        <a:lstStyle/>
        <a:p>
          <a:pPr rtl="0"/>
          <a:r>
            <a:rPr lang="zh-TW" sz="2000" b="1" dirty="0" smtClean="0">
              <a:latin typeface="標楷體" panose="03000509000000000000" pitchFamily="65" charset="-120"/>
              <a:ea typeface="標楷體" panose="03000509000000000000" pitchFamily="65" charset="-120"/>
            </a:rPr>
            <a:t>金獎</a:t>
          </a:r>
          <a:r>
            <a:rPr lang="en-US" sz="2000" b="1" dirty="0" smtClean="0">
              <a:latin typeface="標楷體" panose="03000509000000000000" pitchFamily="65" charset="-120"/>
              <a:ea typeface="標楷體" panose="03000509000000000000" pitchFamily="65" charset="-120"/>
            </a:rPr>
            <a:t>1</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800" b="1" u="sng" dirty="0" smtClean="0">
              <a:latin typeface="標楷體" panose="03000509000000000000" pitchFamily="65" charset="-120"/>
              <a:ea typeface="標楷體" panose="03000509000000000000" pitchFamily="65" charset="-120"/>
            </a:rPr>
            <a:t>獎金</a:t>
          </a:r>
          <a:r>
            <a:rPr lang="en-US" altLang="zh-TW" sz="2800" b="1" u="sng" dirty="0" smtClean="0">
              <a:latin typeface="標楷體" panose="03000509000000000000" pitchFamily="65" charset="-120"/>
              <a:ea typeface="標楷體" panose="03000509000000000000" pitchFamily="65" charset="-120"/>
            </a:rPr>
            <a:t>18</a:t>
          </a:r>
          <a:r>
            <a:rPr lang="zh-TW" altLang="en-US" sz="2800" b="1" u="sng" dirty="0" smtClean="0">
              <a:latin typeface="標楷體" panose="03000509000000000000" pitchFamily="65" charset="-120"/>
              <a:ea typeface="標楷體" panose="03000509000000000000" pitchFamily="65" charset="-120"/>
            </a:rPr>
            <a:t>萬元</a:t>
          </a:r>
          <a:endParaRPr lang="zh-TW" sz="2800" b="1" u="sng" dirty="0">
            <a:latin typeface="標楷體" panose="03000509000000000000" pitchFamily="65" charset="-120"/>
            <a:ea typeface="標楷體" panose="03000509000000000000" pitchFamily="65" charset="-120"/>
          </a:endParaRPr>
        </a:p>
      </dgm:t>
    </dgm:pt>
    <dgm:pt modelId="{AC43BC1E-6B8D-4262-A02B-16DD22E797F8}" type="parTrans" cxnId="{174F8644-D6AF-4CE6-A129-12BD4E65AA4E}">
      <dgm:prSet/>
      <dgm:spPr/>
      <dgm:t>
        <a:bodyPr/>
        <a:lstStyle/>
        <a:p>
          <a:endParaRPr lang="zh-TW" altLang="en-US"/>
        </a:p>
      </dgm:t>
    </dgm:pt>
    <dgm:pt modelId="{D2A63A10-2173-4B40-B1A7-881892B678B8}" type="sibTrans" cxnId="{174F8644-D6AF-4CE6-A129-12BD4E65AA4E}">
      <dgm:prSet/>
      <dgm:spPr/>
      <dgm:t>
        <a:bodyPr/>
        <a:lstStyle/>
        <a:p>
          <a:endParaRPr lang="zh-TW" altLang="en-US"/>
        </a:p>
      </dgm:t>
    </dgm:pt>
    <dgm:pt modelId="{67EF4073-C227-41F2-9030-793F02B559B1}">
      <dgm:prSet custT="1"/>
      <dgm:spPr/>
      <dgm:t>
        <a:bodyPr/>
        <a:lstStyle/>
        <a:p>
          <a:pPr rtl="0"/>
          <a:r>
            <a:rPr lang="zh-TW" sz="2000" b="1" dirty="0" smtClean="0">
              <a:latin typeface="標楷體" panose="03000509000000000000" pitchFamily="65" charset="-120"/>
              <a:ea typeface="標楷體" panose="03000509000000000000" pitchFamily="65" charset="-120"/>
            </a:rPr>
            <a:t>銀獎</a:t>
          </a:r>
          <a:r>
            <a:rPr lang="en-US" sz="2000" b="1" dirty="0" smtClean="0">
              <a:latin typeface="標楷體" panose="03000509000000000000" pitchFamily="65" charset="-120"/>
              <a:ea typeface="標楷體" panose="03000509000000000000" pitchFamily="65" charset="-120"/>
            </a:rPr>
            <a:t>1</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400" b="1" dirty="0" smtClean="0">
              <a:latin typeface="標楷體" panose="03000509000000000000" pitchFamily="65" charset="-120"/>
              <a:ea typeface="標楷體" panose="03000509000000000000" pitchFamily="65" charset="-120"/>
            </a:rPr>
            <a:t>獎金</a:t>
          </a:r>
          <a:r>
            <a:rPr lang="en-US" altLang="zh-TW" sz="2400" b="1" dirty="0" smtClean="0">
              <a:latin typeface="標楷體" panose="03000509000000000000" pitchFamily="65" charset="-120"/>
              <a:ea typeface="標楷體" panose="03000509000000000000" pitchFamily="65" charset="-120"/>
            </a:rPr>
            <a:t>10</a:t>
          </a:r>
          <a:r>
            <a:rPr lang="zh-TW" altLang="en-US" sz="2400" b="1" dirty="0" smtClean="0">
              <a:latin typeface="標楷體" panose="03000509000000000000" pitchFamily="65" charset="-120"/>
              <a:ea typeface="標楷體" panose="03000509000000000000" pitchFamily="65" charset="-120"/>
            </a:rPr>
            <a:t>萬元</a:t>
          </a:r>
          <a:endParaRPr lang="zh-TW" sz="2400" b="1" dirty="0">
            <a:latin typeface="標楷體" panose="03000509000000000000" pitchFamily="65" charset="-120"/>
            <a:ea typeface="標楷體" panose="03000509000000000000" pitchFamily="65" charset="-120"/>
          </a:endParaRPr>
        </a:p>
      </dgm:t>
    </dgm:pt>
    <dgm:pt modelId="{F17E6F2D-D304-4194-90B1-0E8412B51177}" type="parTrans" cxnId="{88FB7390-1C32-4874-966A-9612D3BAA928}">
      <dgm:prSet/>
      <dgm:spPr/>
      <dgm:t>
        <a:bodyPr/>
        <a:lstStyle/>
        <a:p>
          <a:endParaRPr lang="zh-TW" altLang="en-US"/>
        </a:p>
      </dgm:t>
    </dgm:pt>
    <dgm:pt modelId="{A2923E2C-B318-4E68-9E35-FCE05E06D19B}" type="sibTrans" cxnId="{88FB7390-1C32-4874-966A-9612D3BAA928}">
      <dgm:prSet/>
      <dgm:spPr/>
      <dgm:t>
        <a:bodyPr/>
        <a:lstStyle/>
        <a:p>
          <a:endParaRPr lang="zh-TW" altLang="en-US"/>
        </a:p>
      </dgm:t>
    </dgm:pt>
    <dgm:pt modelId="{74EF906F-2833-40D6-B2D5-D77ADC6435DF}">
      <dgm:prSet custT="1"/>
      <dgm:spPr/>
      <dgm:t>
        <a:bodyPr/>
        <a:lstStyle/>
        <a:p>
          <a:pPr rtl="0"/>
          <a:r>
            <a:rPr lang="zh-TW" sz="2000" b="1" dirty="0" smtClean="0">
              <a:latin typeface="標楷體" panose="03000509000000000000" pitchFamily="65" charset="-120"/>
              <a:ea typeface="標楷體" panose="03000509000000000000" pitchFamily="65" charset="-120"/>
            </a:rPr>
            <a:t>銅獎</a:t>
          </a:r>
          <a:r>
            <a:rPr lang="en-US" sz="2000" b="1" dirty="0" smtClean="0">
              <a:latin typeface="標楷體" panose="03000509000000000000" pitchFamily="65" charset="-120"/>
              <a:ea typeface="標楷體" panose="03000509000000000000" pitchFamily="65" charset="-120"/>
            </a:rPr>
            <a:t>1</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400" b="1" dirty="0" smtClean="0">
              <a:latin typeface="標楷體" panose="03000509000000000000" pitchFamily="65" charset="-120"/>
              <a:ea typeface="標楷體" panose="03000509000000000000" pitchFamily="65" charset="-120"/>
            </a:rPr>
            <a:t>獎金</a:t>
          </a:r>
          <a:r>
            <a:rPr lang="en-US" altLang="zh-TW" sz="2400" b="1" dirty="0" smtClean="0">
              <a:latin typeface="標楷體" panose="03000509000000000000" pitchFamily="65" charset="-120"/>
              <a:ea typeface="標楷體" panose="03000509000000000000" pitchFamily="65" charset="-120"/>
            </a:rPr>
            <a:t>5</a:t>
          </a:r>
          <a:r>
            <a:rPr lang="zh-TW" altLang="en-US" sz="2400" b="1" dirty="0" smtClean="0">
              <a:latin typeface="標楷體" panose="03000509000000000000" pitchFamily="65" charset="-120"/>
              <a:ea typeface="標楷體" panose="03000509000000000000" pitchFamily="65" charset="-120"/>
            </a:rPr>
            <a:t>萬元</a:t>
          </a:r>
          <a:endParaRPr lang="zh-TW" sz="2400" b="1" dirty="0">
            <a:latin typeface="標楷體" panose="03000509000000000000" pitchFamily="65" charset="-120"/>
            <a:ea typeface="標楷體" panose="03000509000000000000" pitchFamily="65" charset="-120"/>
          </a:endParaRPr>
        </a:p>
      </dgm:t>
    </dgm:pt>
    <dgm:pt modelId="{37116571-F352-4212-BCD4-35B3A8F4E8B1}" type="parTrans" cxnId="{0FD96D3C-B7CB-4921-B36E-80760FDEEDFB}">
      <dgm:prSet/>
      <dgm:spPr/>
      <dgm:t>
        <a:bodyPr/>
        <a:lstStyle/>
        <a:p>
          <a:endParaRPr lang="zh-TW" altLang="en-US"/>
        </a:p>
      </dgm:t>
    </dgm:pt>
    <dgm:pt modelId="{A8DCFE83-2266-43D2-9745-8B8853294A61}" type="sibTrans" cxnId="{0FD96D3C-B7CB-4921-B36E-80760FDEEDFB}">
      <dgm:prSet/>
      <dgm:spPr/>
      <dgm:t>
        <a:bodyPr/>
        <a:lstStyle/>
        <a:p>
          <a:endParaRPr lang="zh-TW" altLang="en-US"/>
        </a:p>
      </dgm:t>
    </dgm:pt>
    <dgm:pt modelId="{4F1A5878-4FB5-4456-86DD-7EE34682DB5D}">
      <dgm:prSet custT="1"/>
      <dgm:spPr/>
      <dgm:t>
        <a:bodyPr/>
        <a:lstStyle/>
        <a:p>
          <a:pPr rtl="0"/>
          <a:r>
            <a:rPr lang="zh-TW" sz="2000" b="1" dirty="0" smtClean="0">
              <a:latin typeface="標楷體" panose="03000509000000000000" pitchFamily="65" charset="-120"/>
              <a:ea typeface="標楷體" panose="03000509000000000000" pitchFamily="65" charset="-120"/>
            </a:rPr>
            <a:t>優選</a:t>
          </a:r>
          <a:r>
            <a:rPr lang="en-US" sz="2000" b="1" dirty="0" smtClean="0">
              <a:latin typeface="標楷體" panose="03000509000000000000" pitchFamily="65" charset="-120"/>
              <a:ea typeface="標楷體" panose="03000509000000000000" pitchFamily="65" charset="-120"/>
            </a:rPr>
            <a:t>6</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每人獎狀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400" b="1" dirty="0" smtClean="0">
              <a:latin typeface="標楷體" panose="03000509000000000000" pitchFamily="65" charset="-120"/>
              <a:ea typeface="標楷體" panose="03000509000000000000" pitchFamily="65" charset="-120"/>
            </a:rPr>
            <a:t>獎金每人</a:t>
          </a:r>
          <a:r>
            <a:rPr lang="en-US" altLang="zh-TW" sz="2400" b="1" dirty="0" smtClean="0">
              <a:latin typeface="標楷體" panose="03000509000000000000" pitchFamily="65" charset="-120"/>
              <a:ea typeface="標楷體" panose="03000509000000000000" pitchFamily="65" charset="-120"/>
            </a:rPr>
            <a:t>2</a:t>
          </a:r>
          <a:r>
            <a:rPr lang="zh-TW" altLang="en-US" sz="2400" b="1" dirty="0" smtClean="0">
              <a:latin typeface="標楷體" panose="03000509000000000000" pitchFamily="65" charset="-120"/>
              <a:ea typeface="標楷體" panose="03000509000000000000" pitchFamily="65" charset="-120"/>
            </a:rPr>
            <a:t>萬</a:t>
          </a:r>
          <a:r>
            <a:rPr lang="en-US" altLang="zh-TW" sz="2400" b="1" dirty="0" smtClean="0">
              <a:latin typeface="標楷體" panose="03000509000000000000" pitchFamily="65" charset="-120"/>
              <a:ea typeface="標楷體" panose="03000509000000000000" pitchFamily="65" charset="-120"/>
            </a:rPr>
            <a:t>5</a:t>
          </a:r>
          <a:r>
            <a:rPr lang="zh-TW" altLang="en-US" sz="2400" b="1" dirty="0" smtClean="0">
              <a:latin typeface="標楷體" panose="03000509000000000000" pitchFamily="65" charset="-120"/>
              <a:ea typeface="標楷體" panose="03000509000000000000" pitchFamily="65" charset="-120"/>
            </a:rPr>
            <a:t>仟元</a:t>
          </a:r>
          <a:endParaRPr lang="zh-TW" sz="2400" b="1" dirty="0">
            <a:latin typeface="標楷體" panose="03000509000000000000" pitchFamily="65" charset="-120"/>
            <a:ea typeface="標楷體" panose="03000509000000000000" pitchFamily="65" charset="-120"/>
          </a:endParaRPr>
        </a:p>
      </dgm:t>
    </dgm:pt>
    <dgm:pt modelId="{8CB1D896-77C2-4ECA-96BF-10ABB33FB608}" type="parTrans" cxnId="{7AF9BFCC-7F15-4415-BAE6-0DE38546171C}">
      <dgm:prSet/>
      <dgm:spPr/>
      <dgm:t>
        <a:bodyPr/>
        <a:lstStyle/>
        <a:p>
          <a:endParaRPr lang="zh-TW" altLang="en-US"/>
        </a:p>
      </dgm:t>
    </dgm:pt>
    <dgm:pt modelId="{525B9865-840F-4B26-B618-C7C11EDF652A}" type="sibTrans" cxnId="{7AF9BFCC-7F15-4415-BAE6-0DE38546171C}">
      <dgm:prSet/>
      <dgm:spPr/>
      <dgm:t>
        <a:bodyPr/>
        <a:lstStyle/>
        <a:p>
          <a:endParaRPr lang="zh-TW" altLang="en-US"/>
        </a:p>
      </dgm:t>
    </dgm:pt>
    <dgm:pt modelId="{28600A4E-B572-40FD-905C-C43941B10FE6}">
      <dgm:prSet custT="1"/>
      <dgm:spPr/>
      <dgm:t>
        <a:bodyPr/>
        <a:lstStyle/>
        <a:p>
          <a:pPr rtl="0"/>
          <a:r>
            <a:rPr lang="zh-TW" sz="2000" b="1" dirty="0" smtClean="0">
              <a:latin typeface="標楷體" panose="03000509000000000000" pitchFamily="65" charset="-120"/>
              <a:ea typeface="標楷體" panose="03000509000000000000" pitchFamily="65" charset="-120"/>
            </a:rPr>
            <a:t>團體獎</a:t>
          </a:r>
          <a:r>
            <a:rPr lang="en-US" sz="2000" b="1" dirty="0" smtClean="0">
              <a:latin typeface="標楷體" panose="03000509000000000000" pitchFamily="65" charset="-120"/>
              <a:ea typeface="標楷體" panose="03000509000000000000" pitchFamily="65" charset="-120"/>
            </a:rPr>
            <a:t>2</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每人獎狀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400" b="1" dirty="0" smtClean="0">
              <a:latin typeface="標楷體" panose="03000509000000000000" pitchFamily="65" charset="-120"/>
              <a:ea typeface="標楷體" panose="03000509000000000000" pitchFamily="65" charset="-120"/>
            </a:rPr>
            <a:t>獎金每人</a:t>
          </a:r>
          <a:r>
            <a:rPr lang="en-US" altLang="zh-TW" sz="2400" b="1" dirty="0" smtClean="0">
              <a:latin typeface="標楷體" panose="03000509000000000000" pitchFamily="65" charset="-120"/>
              <a:ea typeface="標楷體" panose="03000509000000000000" pitchFamily="65" charset="-120"/>
            </a:rPr>
            <a:t>2</a:t>
          </a:r>
          <a:r>
            <a:rPr lang="zh-TW" altLang="en-US" sz="2400" b="1" dirty="0" smtClean="0">
              <a:latin typeface="標楷體" panose="03000509000000000000" pitchFamily="65" charset="-120"/>
              <a:ea typeface="標楷體" panose="03000509000000000000" pitchFamily="65" charset="-120"/>
            </a:rPr>
            <a:t>萬</a:t>
          </a:r>
          <a:r>
            <a:rPr lang="en-US" altLang="zh-TW" sz="2400" b="1" dirty="0" smtClean="0">
              <a:latin typeface="標楷體" panose="03000509000000000000" pitchFamily="65" charset="-120"/>
              <a:ea typeface="標楷體" panose="03000509000000000000" pitchFamily="65" charset="-120"/>
            </a:rPr>
            <a:t>5</a:t>
          </a:r>
          <a:r>
            <a:rPr lang="zh-TW" altLang="en-US" sz="2400" b="1" dirty="0" smtClean="0">
              <a:latin typeface="標楷體" panose="03000509000000000000" pitchFamily="65" charset="-120"/>
              <a:ea typeface="標楷體" panose="03000509000000000000" pitchFamily="65" charset="-120"/>
            </a:rPr>
            <a:t>仟元</a:t>
          </a:r>
          <a:endParaRPr lang="zh-TW" sz="2400" b="1" dirty="0">
            <a:latin typeface="標楷體" panose="03000509000000000000" pitchFamily="65" charset="-120"/>
            <a:ea typeface="標楷體" panose="03000509000000000000" pitchFamily="65" charset="-120"/>
          </a:endParaRPr>
        </a:p>
      </dgm:t>
    </dgm:pt>
    <dgm:pt modelId="{DAF9ADD7-D3AB-4435-89D6-CCCDBEDEA507}" type="parTrans" cxnId="{8BE830AF-3D2C-4609-AAB7-2C164781D0F4}">
      <dgm:prSet/>
      <dgm:spPr/>
      <dgm:t>
        <a:bodyPr/>
        <a:lstStyle/>
        <a:p>
          <a:endParaRPr lang="zh-TW" altLang="en-US"/>
        </a:p>
      </dgm:t>
    </dgm:pt>
    <dgm:pt modelId="{E017417C-E135-4626-8F19-209647F16F2E}" type="sibTrans" cxnId="{8BE830AF-3D2C-4609-AAB7-2C164781D0F4}">
      <dgm:prSet/>
      <dgm:spPr/>
      <dgm:t>
        <a:bodyPr/>
        <a:lstStyle/>
        <a:p>
          <a:endParaRPr lang="zh-TW" altLang="en-US"/>
        </a:p>
      </dgm:t>
    </dgm:pt>
    <dgm:pt modelId="{BE7FE82F-933E-4981-B92A-5F87AB992FB1}">
      <dgm:prSet custT="1"/>
      <dgm:spPr/>
      <dgm:t>
        <a:bodyPr/>
        <a:lstStyle/>
        <a:p>
          <a:pPr rtl="0"/>
          <a:r>
            <a:rPr lang="zh-TW" sz="2000" b="1" dirty="0" smtClean="0">
              <a:latin typeface="標楷體" panose="03000509000000000000" pitchFamily="65" charset="-120"/>
              <a:ea typeface="標楷體" panose="03000509000000000000" pitchFamily="65" charset="-120"/>
            </a:rPr>
            <a:t>指導老師</a:t>
          </a:r>
          <a:r>
            <a:rPr lang="en-US" sz="2000" b="1" dirty="0" smtClean="0">
              <a:latin typeface="標楷體" panose="03000509000000000000" pitchFamily="65" charset="-120"/>
              <a:ea typeface="標楷體" panose="03000509000000000000" pitchFamily="65" charset="-120"/>
            </a:rPr>
            <a:t>2</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每人獎狀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400" b="1" dirty="0" smtClean="0">
              <a:latin typeface="標楷體" panose="03000509000000000000" pitchFamily="65" charset="-120"/>
              <a:ea typeface="標楷體" panose="03000509000000000000" pitchFamily="65" charset="-120"/>
            </a:rPr>
            <a:t>獎金每人</a:t>
          </a:r>
          <a:r>
            <a:rPr lang="en-US" altLang="zh-TW" sz="2400" b="1" dirty="0" smtClean="0">
              <a:latin typeface="標楷體" panose="03000509000000000000" pitchFamily="65" charset="-120"/>
              <a:ea typeface="標楷體" panose="03000509000000000000" pitchFamily="65" charset="-120"/>
            </a:rPr>
            <a:t>2</a:t>
          </a:r>
          <a:r>
            <a:rPr lang="zh-TW" altLang="en-US" sz="2400" b="1" dirty="0" smtClean="0">
              <a:latin typeface="標楷體" panose="03000509000000000000" pitchFamily="65" charset="-120"/>
              <a:ea typeface="標楷體" panose="03000509000000000000" pitchFamily="65" charset="-120"/>
            </a:rPr>
            <a:t>萬</a:t>
          </a:r>
          <a:r>
            <a:rPr lang="en-US" altLang="zh-TW" sz="2400" b="1" dirty="0" smtClean="0">
              <a:latin typeface="標楷體" panose="03000509000000000000" pitchFamily="65" charset="-120"/>
              <a:ea typeface="標楷體" panose="03000509000000000000" pitchFamily="65" charset="-120"/>
            </a:rPr>
            <a:t>5</a:t>
          </a:r>
          <a:r>
            <a:rPr lang="zh-TW" altLang="en-US" sz="2400" b="1" dirty="0" smtClean="0">
              <a:latin typeface="標楷體" panose="03000509000000000000" pitchFamily="65" charset="-120"/>
              <a:ea typeface="標楷體" panose="03000509000000000000" pitchFamily="65" charset="-120"/>
            </a:rPr>
            <a:t>仟元</a:t>
          </a:r>
          <a:endParaRPr lang="zh-TW" sz="2400" b="1" dirty="0">
            <a:latin typeface="標楷體" panose="03000509000000000000" pitchFamily="65" charset="-120"/>
            <a:ea typeface="標楷體" panose="03000509000000000000" pitchFamily="65" charset="-120"/>
          </a:endParaRPr>
        </a:p>
      </dgm:t>
    </dgm:pt>
    <dgm:pt modelId="{9CE3BAF5-ED28-4D35-944B-65F41E3CABCF}" type="parTrans" cxnId="{1868561D-0060-4610-B69A-D119508F7CB2}">
      <dgm:prSet/>
      <dgm:spPr/>
      <dgm:t>
        <a:bodyPr/>
        <a:lstStyle/>
        <a:p>
          <a:endParaRPr lang="zh-TW" altLang="en-US"/>
        </a:p>
      </dgm:t>
    </dgm:pt>
    <dgm:pt modelId="{46757443-1916-4E74-A3CD-C66478835295}" type="sibTrans" cxnId="{1868561D-0060-4610-B69A-D119508F7CB2}">
      <dgm:prSet/>
      <dgm:spPr/>
      <dgm:t>
        <a:bodyPr/>
        <a:lstStyle/>
        <a:p>
          <a:endParaRPr lang="zh-TW" altLang="en-US"/>
        </a:p>
      </dgm:t>
    </dgm:pt>
    <dgm:pt modelId="{861D6773-2153-455B-A681-A46AD1201568}">
      <dgm:prSet custT="1"/>
      <dgm:spPr/>
      <dgm:t>
        <a:bodyPr/>
        <a:lstStyle/>
        <a:p>
          <a:pPr rtl="0"/>
          <a:r>
            <a:rPr lang="zh-TW" sz="2000" b="1" dirty="0" smtClean="0">
              <a:latin typeface="標楷體" panose="03000509000000000000" pitchFamily="65" charset="-120"/>
              <a:ea typeface="標楷體" panose="03000509000000000000" pitchFamily="65" charset="-120"/>
            </a:rPr>
            <a:t>人氣潛力獎</a:t>
          </a:r>
          <a:r>
            <a:rPr lang="en-US" sz="2000" b="1" dirty="0" smtClean="0">
              <a:latin typeface="標楷體" panose="03000509000000000000" pitchFamily="65" charset="-120"/>
              <a:ea typeface="標楷體" panose="03000509000000000000" pitchFamily="65" charset="-120"/>
            </a:rPr>
            <a:t>1</a:t>
          </a:r>
          <a:r>
            <a:rPr lang="zh-TW" sz="2000" b="1" dirty="0" smtClean="0">
              <a:latin typeface="標楷體" panose="03000509000000000000" pitchFamily="65" charset="-120"/>
              <a:ea typeface="標楷體" panose="03000509000000000000" pitchFamily="65" charset="-120"/>
            </a:rPr>
            <a:t>名</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每人獎狀</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紙、獎座</a:t>
          </a:r>
          <a:r>
            <a:rPr lang="en-US" altLang="zh-TW" sz="2000" b="1" dirty="0" smtClean="0">
              <a:latin typeface="標楷體" panose="03000509000000000000" pitchFamily="65" charset="-120"/>
              <a:ea typeface="標楷體" panose="03000509000000000000" pitchFamily="65" charset="-120"/>
            </a:rPr>
            <a:t>1</a:t>
          </a:r>
          <a:r>
            <a:rPr lang="zh-TW" altLang="en-US" sz="2000" b="1" dirty="0" smtClean="0">
              <a:latin typeface="標楷體" panose="03000509000000000000" pitchFamily="65" charset="-120"/>
              <a:ea typeface="標楷體" panose="03000509000000000000" pitchFamily="65" charset="-120"/>
            </a:rPr>
            <a:t>座，</a:t>
          </a:r>
          <a:r>
            <a:rPr lang="zh-TW" altLang="en-US" sz="2400" b="1" dirty="0" smtClean="0">
              <a:latin typeface="標楷體" panose="03000509000000000000" pitchFamily="65" charset="-120"/>
              <a:ea typeface="標楷體" panose="03000509000000000000" pitchFamily="65" charset="-120"/>
            </a:rPr>
            <a:t>獎金每人</a:t>
          </a:r>
          <a:r>
            <a:rPr lang="en-US" altLang="zh-TW" sz="2400" b="1" dirty="0" smtClean="0">
              <a:latin typeface="標楷體" panose="03000509000000000000" pitchFamily="65" charset="-120"/>
              <a:ea typeface="標楷體" panose="03000509000000000000" pitchFamily="65" charset="-120"/>
            </a:rPr>
            <a:t>1</a:t>
          </a:r>
          <a:r>
            <a:rPr lang="zh-TW" altLang="en-US" sz="2400" b="1" dirty="0" smtClean="0">
              <a:latin typeface="標楷體" panose="03000509000000000000" pitchFamily="65" charset="-120"/>
              <a:ea typeface="標楷體" panose="03000509000000000000" pitchFamily="65" charset="-120"/>
            </a:rPr>
            <a:t>萬</a:t>
          </a:r>
          <a:r>
            <a:rPr lang="en-US" altLang="zh-TW" sz="2400" b="1" dirty="0" smtClean="0">
              <a:latin typeface="標楷體" panose="03000509000000000000" pitchFamily="65" charset="-120"/>
              <a:ea typeface="標楷體" panose="03000509000000000000" pitchFamily="65" charset="-120"/>
            </a:rPr>
            <a:t>5</a:t>
          </a:r>
          <a:r>
            <a:rPr lang="zh-TW" altLang="en-US" sz="2400" b="1" dirty="0" smtClean="0">
              <a:latin typeface="標楷體" panose="03000509000000000000" pitchFamily="65" charset="-120"/>
              <a:ea typeface="標楷體" panose="03000509000000000000" pitchFamily="65" charset="-120"/>
            </a:rPr>
            <a:t>仟元</a:t>
          </a:r>
          <a:endParaRPr lang="zh-TW" sz="2400" b="1" dirty="0">
            <a:latin typeface="標楷體" panose="03000509000000000000" pitchFamily="65" charset="-120"/>
            <a:ea typeface="標楷體" panose="03000509000000000000" pitchFamily="65" charset="-120"/>
          </a:endParaRPr>
        </a:p>
      </dgm:t>
    </dgm:pt>
    <dgm:pt modelId="{47008D9B-3B31-4882-BC82-63750C25E356}" type="parTrans" cxnId="{6F5C201C-6F96-4B2E-8F2F-CF968F4A2D80}">
      <dgm:prSet/>
      <dgm:spPr/>
      <dgm:t>
        <a:bodyPr/>
        <a:lstStyle/>
        <a:p>
          <a:endParaRPr lang="zh-TW" altLang="en-US"/>
        </a:p>
      </dgm:t>
    </dgm:pt>
    <dgm:pt modelId="{3888BF9B-064C-40BD-A2E8-8B47B802B4A5}" type="sibTrans" cxnId="{6F5C201C-6F96-4B2E-8F2F-CF968F4A2D80}">
      <dgm:prSet/>
      <dgm:spPr/>
      <dgm:t>
        <a:bodyPr/>
        <a:lstStyle/>
        <a:p>
          <a:endParaRPr lang="zh-TW" altLang="en-US"/>
        </a:p>
      </dgm:t>
    </dgm:pt>
    <dgm:pt modelId="{73FDAB54-AA28-41AF-A837-9BC39293A278}" type="pres">
      <dgm:prSet presAssocID="{002C79D8-58B1-447A-907C-74D43AF4D8F6}" presName="linear" presStyleCnt="0">
        <dgm:presLayoutVars>
          <dgm:animLvl val="lvl"/>
          <dgm:resizeHandles val="exact"/>
        </dgm:presLayoutVars>
      </dgm:prSet>
      <dgm:spPr/>
      <dgm:t>
        <a:bodyPr/>
        <a:lstStyle/>
        <a:p>
          <a:endParaRPr lang="zh-TW" altLang="en-US"/>
        </a:p>
      </dgm:t>
    </dgm:pt>
    <dgm:pt modelId="{D3605547-8E3E-4AEB-8F0B-E984FF593242}" type="pres">
      <dgm:prSet presAssocID="{2BFC6776-EE5E-4236-A2B0-ABE936CF939A}" presName="parentText" presStyleLbl="node1" presStyleIdx="0" presStyleCnt="7" custLinFactNeighborX="-431" custLinFactNeighborY="-84073">
        <dgm:presLayoutVars>
          <dgm:chMax val="0"/>
          <dgm:bulletEnabled val="1"/>
        </dgm:presLayoutVars>
      </dgm:prSet>
      <dgm:spPr/>
      <dgm:t>
        <a:bodyPr/>
        <a:lstStyle/>
        <a:p>
          <a:endParaRPr lang="zh-TW" altLang="en-US"/>
        </a:p>
      </dgm:t>
    </dgm:pt>
    <dgm:pt modelId="{6EA39DC8-983B-4065-B3A9-8095AB7032F1}" type="pres">
      <dgm:prSet presAssocID="{D2A63A10-2173-4B40-B1A7-881892B678B8}" presName="spacer" presStyleCnt="0"/>
      <dgm:spPr/>
      <dgm:t>
        <a:bodyPr/>
        <a:lstStyle/>
        <a:p>
          <a:endParaRPr lang="zh-TW" altLang="en-US"/>
        </a:p>
      </dgm:t>
    </dgm:pt>
    <dgm:pt modelId="{507BF5F3-76AD-4763-BC63-CF3BC3CC6D21}" type="pres">
      <dgm:prSet presAssocID="{67EF4073-C227-41F2-9030-793F02B559B1}" presName="parentText" presStyleLbl="node1" presStyleIdx="1" presStyleCnt="7" custLinFactNeighborX="123" custLinFactNeighborY="-64333">
        <dgm:presLayoutVars>
          <dgm:chMax val="0"/>
          <dgm:bulletEnabled val="1"/>
        </dgm:presLayoutVars>
      </dgm:prSet>
      <dgm:spPr/>
      <dgm:t>
        <a:bodyPr/>
        <a:lstStyle/>
        <a:p>
          <a:endParaRPr lang="zh-TW" altLang="en-US"/>
        </a:p>
      </dgm:t>
    </dgm:pt>
    <dgm:pt modelId="{82F466B4-6168-4396-AE43-3D960017A789}" type="pres">
      <dgm:prSet presAssocID="{A2923E2C-B318-4E68-9E35-FCE05E06D19B}" presName="spacer" presStyleCnt="0"/>
      <dgm:spPr/>
      <dgm:t>
        <a:bodyPr/>
        <a:lstStyle/>
        <a:p>
          <a:endParaRPr lang="zh-TW" altLang="en-US"/>
        </a:p>
      </dgm:t>
    </dgm:pt>
    <dgm:pt modelId="{EEFAF088-CD15-4FBE-81E9-B8364D03288D}" type="pres">
      <dgm:prSet presAssocID="{74EF906F-2833-40D6-B2D5-D77ADC6435DF}" presName="parentText" presStyleLbl="node1" presStyleIdx="2" presStyleCnt="7" custLinFactNeighborY="-8478">
        <dgm:presLayoutVars>
          <dgm:chMax val="0"/>
          <dgm:bulletEnabled val="1"/>
        </dgm:presLayoutVars>
      </dgm:prSet>
      <dgm:spPr/>
      <dgm:t>
        <a:bodyPr/>
        <a:lstStyle/>
        <a:p>
          <a:endParaRPr lang="zh-TW" altLang="en-US"/>
        </a:p>
      </dgm:t>
    </dgm:pt>
    <dgm:pt modelId="{20AF4BBF-5568-48F2-ABDB-C7D5A9B83E41}" type="pres">
      <dgm:prSet presAssocID="{A8DCFE83-2266-43D2-9745-8B8853294A61}" presName="spacer" presStyleCnt="0"/>
      <dgm:spPr/>
      <dgm:t>
        <a:bodyPr/>
        <a:lstStyle/>
        <a:p>
          <a:endParaRPr lang="zh-TW" altLang="en-US"/>
        </a:p>
      </dgm:t>
    </dgm:pt>
    <dgm:pt modelId="{6FCF45B3-0161-4F51-9A75-DC7E37D1D9BE}" type="pres">
      <dgm:prSet presAssocID="{4F1A5878-4FB5-4456-86DD-7EE34682DB5D}" presName="parentText" presStyleLbl="node1" presStyleIdx="3" presStyleCnt="7" custLinFactNeighborX="-245" custLinFactNeighborY="28042">
        <dgm:presLayoutVars>
          <dgm:chMax val="0"/>
          <dgm:bulletEnabled val="1"/>
        </dgm:presLayoutVars>
      </dgm:prSet>
      <dgm:spPr/>
      <dgm:t>
        <a:bodyPr/>
        <a:lstStyle/>
        <a:p>
          <a:endParaRPr lang="zh-TW" altLang="en-US"/>
        </a:p>
      </dgm:t>
    </dgm:pt>
    <dgm:pt modelId="{3EF8FBA0-DFCE-490D-9146-FE3395E2DC5C}" type="pres">
      <dgm:prSet presAssocID="{525B9865-840F-4B26-B618-C7C11EDF652A}" presName="spacer" presStyleCnt="0"/>
      <dgm:spPr/>
      <dgm:t>
        <a:bodyPr/>
        <a:lstStyle/>
        <a:p>
          <a:endParaRPr lang="zh-TW" altLang="en-US"/>
        </a:p>
      </dgm:t>
    </dgm:pt>
    <dgm:pt modelId="{B649F3F7-60A6-454F-A07A-A06065B9DC9D}" type="pres">
      <dgm:prSet presAssocID="{28600A4E-B572-40FD-905C-C43941B10FE6}" presName="parentText" presStyleLbl="node1" presStyleIdx="4" presStyleCnt="7" custLinFactNeighborX="-431">
        <dgm:presLayoutVars>
          <dgm:chMax val="0"/>
          <dgm:bulletEnabled val="1"/>
        </dgm:presLayoutVars>
      </dgm:prSet>
      <dgm:spPr/>
      <dgm:t>
        <a:bodyPr/>
        <a:lstStyle/>
        <a:p>
          <a:endParaRPr lang="zh-TW" altLang="en-US"/>
        </a:p>
      </dgm:t>
    </dgm:pt>
    <dgm:pt modelId="{6597C75E-EF35-4110-AEF0-754D446C8C45}" type="pres">
      <dgm:prSet presAssocID="{E017417C-E135-4626-8F19-209647F16F2E}" presName="spacer" presStyleCnt="0"/>
      <dgm:spPr/>
      <dgm:t>
        <a:bodyPr/>
        <a:lstStyle/>
        <a:p>
          <a:endParaRPr lang="zh-TW" altLang="en-US"/>
        </a:p>
      </dgm:t>
    </dgm:pt>
    <dgm:pt modelId="{6D0EFCA7-BA8D-4398-B5E5-3307E65CBAD4}" type="pres">
      <dgm:prSet presAssocID="{BE7FE82F-933E-4981-B92A-5F87AB992FB1}" presName="parentText" presStyleLbl="node1" presStyleIdx="5" presStyleCnt="7" custLinFactNeighborX="-123" custLinFactNeighborY="8478">
        <dgm:presLayoutVars>
          <dgm:chMax val="0"/>
          <dgm:bulletEnabled val="1"/>
        </dgm:presLayoutVars>
      </dgm:prSet>
      <dgm:spPr/>
      <dgm:t>
        <a:bodyPr/>
        <a:lstStyle/>
        <a:p>
          <a:endParaRPr lang="zh-TW" altLang="en-US"/>
        </a:p>
      </dgm:t>
    </dgm:pt>
    <dgm:pt modelId="{A3226ECC-A420-44CC-A1A9-CE7431A96B5A}" type="pres">
      <dgm:prSet presAssocID="{46757443-1916-4E74-A3CD-C66478835295}" presName="spacer" presStyleCnt="0"/>
      <dgm:spPr/>
      <dgm:t>
        <a:bodyPr/>
        <a:lstStyle/>
        <a:p>
          <a:endParaRPr lang="zh-TW" altLang="en-US"/>
        </a:p>
      </dgm:t>
    </dgm:pt>
    <dgm:pt modelId="{617CBB46-076E-45DE-A6FB-83FC58C1ADA7}" type="pres">
      <dgm:prSet presAssocID="{861D6773-2153-455B-A681-A46AD1201568}" presName="parentText" presStyleLbl="node1" presStyleIdx="6" presStyleCnt="7" custLinFactNeighborX="237" custLinFactNeighborY="18055">
        <dgm:presLayoutVars>
          <dgm:chMax val="0"/>
          <dgm:bulletEnabled val="1"/>
        </dgm:presLayoutVars>
      </dgm:prSet>
      <dgm:spPr/>
      <dgm:t>
        <a:bodyPr/>
        <a:lstStyle/>
        <a:p>
          <a:endParaRPr lang="zh-TW" altLang="en-US"/>
        </a:p>
      </dgm:t>
    </dgm:pt>
  </dgm:ptLst>
  <dgm:cxnLst>
    <dgm:cxn modelId="{88FB7390-1C32-4874-966A-9612D3BAA928}" srcId="{002C79D8-58B1-447A-907C-74D43AF4D8F6}" destId="{67EF4073-C227-41F2-9030-793F02B559B1}" srcOrd="1" destOrd="0" parTransId="{F17E6F2D-D304-4194-90B1-0E8412B51177}" sibTransId="{A2923E2C-B318-4E68-9E35-FCE05E06D19B}"/>
    <dgm:cxn modelId="{5E1F3154-AAF4-4EA7-B9DB-6FD46364D2CC}" type="presOf" srcId="{002C79D8-58B1-447A-907C-74D43AF4D8F6}" destId="{73FDAB54-AA28-41AF-A837-9BC39293A278}" srcOrd="0" destOrd="0" presId="urn:microsoft.com/office/officeart/2005/8/layout/vList2"/>
    <dgm:cxn modelId="{6F5C201C-6F96-4B2E-8F2F-CF968F4A2D80}" srcId="{002C79D8-58B1-447A-907C-74D43AF4D8F6}" destId="{861D6773-2153-455B-A681-A46AD1201568}" srcOrd="6" destOrd="0" parTransId="{47008D9B-3B31-4882-BC82-63750C25E356}" sibTransId="{3888BF9B-064C-40BD-A2E8-8B47B802B4A5}"/>
    <dgm:cxn modelId="{7AF9BFCC-7F15-4415-BAE6-0DE38546171C}" srcId="{002C79D8-58B1-447A-907C-74D43AF4D8F6}" destId="{4F1A5878-4FB5-4456-86DD-7EE34682DB5D}" srcOrd="3" destOrd="0" parTransId="{8CB1D896-77C2-4ECA-96BF-10ABB33FB608}" sibTransId="{525B9865-840F-4B26-B618-C7C11EDF652A}"/>
    <dgm:cxn modelId="{C0BA6595-504C-4281-A246-BC67FB3AB521}" type="presOf" srcId="{861D6773-2153-455B-A681-A46AD1201568}" destId="{617CBB46-076E-45DE-A6FB-83FC58C1ADA7}" srcOrd="0" destOrd="0" presId="urn:microsoft.com/office/officeart/2005/8/layout/vList2"/>
    <dgm:cxn modelId="{8BC7824D-A744-41E6-BF53-760D1F95A5E5}" type="presOf" srcId="{BE7FE82F-933E-4981-B92A-5F87AB992FB1}" destId="{6D0EFCA7-BA8D-4398-B5E5-3307E65CBAD4}" srcOrd="0" destOrd="0" presId="urn:microsoft.com/office/officeart/2005/8/layout/vList2"/>
    <dgm:cxn modelId="{485EA3F2-F8E2-42EA-AAE4-4C2C6F21979E}" type="presOf" srcId="{74EF906F-2833-40D6-B2D5-D77ADC6435DF}" destId="{EEFAF088-CD15-4FBE-81E9-B8364D03288D}" srcOrd="0" destOrd="0" presId="urn:microsoft.com/office/officeart/2005/8/layout/vList2"/>
    <dgm:cxn modelId="{174F8644-D6AF-4CE6-A129-12BD4E65AA4E}" srcId="{002C79D8-58B1-447A-907C-74D43AF4D8F6}" destId="{2BFC6776-EE5E-4236-A2B0-ABE936CF939A}" srcOrd="0" destOrd="0" parTransId="{AC43BC1E-6B8D-4262-A02B-16DD22E797F8}" sibTransId="{D2A63A10-2173-4B40-B1A7-881892B678B8}"/>
    <dgm:cxn modelId="{BDC2602F-A614-4635-8E59-354C25DB13CB}" type="presOf" srcId="{28600A4E-B572-40FD-905C-C43941B10FE6}" destId="{B649F3F7-60A6-454F-A07A-A06065B9DC9D}" srcOrd="0" destOrd="0" presId="urn:microsoft.com/office/officeart/2005/8/layout/vList2"/>
    <dgm:cxn modelId="{CBD7FCAC-6DEB-4D4F-BF7D-FBA3975E82F4}" type="presOf" srcId="{67EF4073-C227-41F2-9030-793F02B559B1}" destId="{507BF5F3-76AD-4763-BC63-CF3BC3CC6D21}" srcOrd="0" destOrd="0" presId="urn:microsoft.com/office/officeart/2005/8/layout/vList2"/>
    <dgm:cxn modelId="{8BE830AF-3D2C-4609-AAB7-2C164781D0F4}" srcId="{002C79D8-58B1-447A-907C-74D43AF4D8F6}" destId="{28600A4E-B572-40FD-905C-C43941B10FE6}" srcOrd="4" destOrd="0" parTransId="{DAF9ADD7-D3AB-4435-89D6-CCCDBEDEA507}" sibTransId="{E017417C-E135-4626-8F19-209647F16F2E}"/>
    <dgm:cxn modelId="{9C41D264-9476-4FB8-85DC-D9C5B06198A5}" type="presOf" srcId="{2BFC6776-EE5E-4236-A2B0-ABE936CF939A}" destId="{D3605547-8E3E-4AEB-8F0B-E984FF593242}" srcOrd="0" destOrd="0" presId="urn:microsoft.com/office/officeart/2005/8/layout/vList2"/>
    <dgm:cxn modelId="{0FD96D3C-B7CB-4921-B36E-80760FDEEDFB}" srcId="{002C79D8-58B1-447A-907C-74D43AF4D8F6}" destId="{74EF906F-2833-40D6-B2D5-D77ADC6435DF}" srcOrd="2" destOrd="0" parTransId="{37116571-F352-4212-BCD4-35B3A8F4E8B1}" sibTransId="{A8DCFE83-2266-43D2-9745-8B8853294A61}"/>
    <dgm:cxn modelId="{33C81499-EC21-469B-8C9F-E30303B73F2A}" type="presOf" srcId="{4F1A5878-4FB5-4456-86DD-7EE34682DB5D}" destId="{6FCF45B3-0161-4F51-9A75-DC7E37D1D9BE}" srcOrd="0" destOrd="0" presId="urn:microsoft.com/office/officeart/2005/8/layout/vList2"/>
    <dgm:cxn modelId="{1868561D-0060-4610-B69A-D119508F7CB2}" srcId="{002C79D8-58B1-447A-907C-74D43AF4D8F6}" destId="{BE7FE82F-933E-4981-B92A-5F87AB992FB1}" srcOrd="5" destOrd="0" parTransId="{9CE3BAF5-ED28-4D35-944B-65F41E3CABCF}" sibTransId="{46757443-1916-4E74-A3CD-C66478835295}"/>
    <dgm:cxn modelId="{13801041-4A4E-4B48-83C7-CAAF7ED808CA}" type="presParOf" srcId="{73FDAB54-AA28-41AF-A837-9BC39293A278}" destId="{D3605547-8E3E-4AEB-8F0B-E984FF593242}" srcOrd="0" destOrd="0" presId="urn:microsoft.com/office/officeart/2005/8/layout/vList2"/>
    <dgm:cxn modelId="{D769452F-5C8F-4F85-B2A0-CC1CF9838322}" type="presParOf" srcId="{73FDAB54-AA28-41AF-A837-9BC39293A278}" destId="{6EA39DC8-983B-4065-B3A9-8095AB7032F1}" srcOrd="1" destOrd="0" presId="urn:microsoft.com/office/officeart/2005/8/layout/vList2"/>
    <dgm:cxn modelId="{DC9D6E6C-480B-4CE2-9E6E-2C952DA70A7B}" type="presParOf" srcId="{73FDAB54-AA28-41AF-A837-9BC39293A278}" destId="{507BF5F3-76AD-4763-BC63-CF3BC3CC6D21}" srcOrd="2" destOrd="0" presId="urn:microsoft.com/office/officeart/2005/8/layout/vList2"/>
    <dgm:cxn modelId="{86E1519A-6176-4B80-8C76-2EBDC4B6AEE1}" type="presParOf" srcId="{73FDAB54-AA28-41AF-A837-9BC39293A278}" destId="{82F466B4-6168-4396-AE43-3D960017A789}" srcOrd="3" destOrd="0" presId="urn:microsoft.com/office/officeart/2005/8/layout/vList2"/>
    <dgm:cxn modelId="{30131401-9B13-483A-8ED6-FDF2439063D4}" type="presParOf" srcId="{73FDAB54-AA28-41AF-A837-9BC39293A278}" destId="{EEFAF088-CD15-4FBE-81E9-B8364D03288D}" srcOrd="4" destOrd="0" presId="urn:microsoft.com/office/officeart/2005/8/layout/vList2"/>
    <dgm:cxn modelId="{023B075A-149C-4983-A256-BE21B5EB7E9B}" type="presParOf" srcId="{73FDAB54-AA28-41AF-A837-9BC39293A278}" destId="{20AF4BBF-5568-48F2-ABDB-C7D5A9B83E41}" srcOrd="5" destOrd="0" presId="urn:microsoft.com/office/officeart/2005/8/layout/vList2"/>
    <dgm:cxn modelId="{92358A80-79FB-45BD-9376-DD9B5282B844}" type="presParOf" srcId="{73FDAB54-AA28-41AF-A837-9BC39293A278}" destId="{6FCF45B3-0161-4F51-9A75-DC7E37D1D9BE}" srcOrd="6" destOrd="0" presId="urn:microsoft.com/office/officeart/2005/8/layout/vList2"/>
    <dgm:cxn modelId="{783B9D52-C209-49F8-9B64-D6DE2A75B553}" type="presParOf" srcId="{73FDAB54-AA28-41AF-A837-9BC39293A278}" destId="{3EF8FBA0-DFCE-490D-9146-FE3395E2DC5C}" srcOrd="7" destOrd="0" presId="urn:microsoft.com/office/officeart/2005/8/layout/vList2"/>
    <dgm:cxn modelId="{3BB0A0EE-E831-4227-A766-90AB27934BE7}" type="presParOf" srcId="{73FDAB54-AA28-41AF-A837-9BC39293A278}" destId="{B649F3F7-60A6-454F-A07A-A06065B9DC9D}" srcOrd="8" destOrd="0" presId="urn:microsoft.com/office/officeart/2005/8/layout/vList2"/>
    <dgm:cxn modelId="{3FA3ABF9-59A0-451A-8BDC-035C58D69BED}" type="presParOf" srcId="{73FDAB54-AA28-41AF-A837-9BC39293A278}" destId="{6597C75E-EF35-4110-AEF0-754D446C8C45}" srcOrd="9" destOrd="0" presId="urn:microsoft.com/office/officeart/2005/8/layout/vList2"/>
    <dgm:cxn modelId="{1221C5A5-3362-4CE6-BCD9-66F22EEC3145}" type="presParOf" srcId="{73FDAB54-AA28-41AF-A837-9BC39293A278}" destId="{6D0EFCA7-BA8D-4398-B5E5-3307E65CBAD4}" srcOrd="10" destOrd="0" presId="urn:microsoft.com/office/officeart/2005/8/layout/vList2"/>
    <dgm:cxn modelId="{ED0ED3F0-951A-4C9F-8896-94EB0CD9E326}" type="presParOf" srcId="{73FDAB54-AA28-41AF-A837-9BC39293A278}" destId="{A3226ECC-A420-44CC-A1A9-CE7431A96B5A}" srcOrd="11" destOrd="0" presId="urn:microsoft.com/office/officeart/2005/8/layout/vList2"/>
    <dgm:cxn modelId="{CAFFE5F2-AE23-4063-8D78-ED3B69E938E7}" type="presParOf" srcId="{73FDAB54-AA28-41AF-A837-9BC39293A278}" destId="{617CBB46-076E-45DE-A6FB-83FC58C1ADA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050B5-A652-4B02-BF80-721B0F8959E1}">
      <dsp:nvSpPr>
        <dsp:cNvPr id="0" name=""/>
        <dsp:cNvSpPr/>
      </dsp:nvSpPr>
      <dsp:spPr>
        <a:xfrm>
          <a:off x="0" y="4512790"/>
          <a:ext cx="6992378" cy="74036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dirty="0" smtClean="0"/>
            <a:t>獲獎作品巡展</a:t>
          </a:r>
          <a:endParaRPr lang="zh-TW" altLang="en-US" sz="2400" kern="1200" dirty="0"/>
        </a:p>
      </dsp:txBody>
      <dsp:txXfrm>
        <a:off x="0" y="4512790"/>
        <a:ext cx="6992378" cy="399794"/>
      </dsp:txXfrm>
    </dsp:sp>
    <dsp:sp modelId="{9D715D59-47C0-4AFE-9E9F-DA318D24ECC9}">
      <dsp:nvSpPr>
        <dsp:cNvPr id="0" name=""/>
        <dsp:cNvSpPr/>
      </dsp:nvSpPr>
      <dsp:spPr>
        <a:xfrm>
          <a:off x="0" y="4897778"/>
          <a:ext cx="6992378" cy="340566"/>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400" kern="1200" dirty="0" smtClean="0"/>
            <a:t>  </a:t>
          </a:r>
          <a:r>
            <a:rPr lang="en-US" altLang="en-US" sz="2400" kern="1200" dirty="0" smtClean="0"/>
            <a:t>2018/5/06</a:t>
          </a:r>
          <a:r>
            <a:rPr lang="zh-TW" altLang="en-US" sz="2400" kern="1200" dirty="0" smtClean="0"/>
            <a:t>（日）</a:t>
          </a:r>
        </a:p>
      </dsp:txBody>
      <dsp:txXfrm>
        <a:off x="0" y="4897778"/>
        <a:ext cx="6992378" cy="340566"/>
      </dsp:txXfrm>
    </dsp:sp>
    <dsp:sp modelId="{965C9688-B708-40C0-967C-FF31DA6E6DF3}">
      <dsp:nvSpPr>
        <dsp:cNvPr id="0" name=""/>
        <dsp:cNvSpPr/>
      </dsp:nvSpPr>
      <dsp:spPr>
        <a:xfrm rot="10800000">
          <a:off x="0" y="3385221"/>
          <a:ext cx="6992378" cy="1138675"/>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400" kern="1200" dirty="0" smtClean="0"/>
            <a:t>參賽作品頒獎</a:t>
          </a:r>
        </a:p>
      </dsp:txBody>
      <dsp:txXfrm rot="-10800000">
        <a:off x="0" y="3385221"/>
        <a:ext cx="6992378" cy="399674"/>
      </dsp:txXfrm>
    </dsp:sp>
    <dsp:sp modelId="{F1059C81-68B4-4F67-85E1-E85C64B25C16}">
      <dsp:nvSpPr>
        <dsp:cNvPr id="0" name=""/>
        <dsp:cNvSpPr/>
      </dsp:nvSpPr>
      <dsp:spPr>
        <a:xfrm>
          <a:off x="0" y="3784896"/>
          <a:ext cx="6992378" cy="340463"/>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altLang="en-US" sz="2400" kern="1200" dirty="0" smtClean="0"/>
            <a:t>2018/4/20</a:t>
          </a:r>
          <a:r>
            <a:rPr lang="zh-TW" altLang="en-US" sz="2400" kern="1200" dirty="0" smtClean="0"/>
            <a:t>（五）</a:t>
          </a:r>
        </a:p>
      </dsp:txBody>
      <dsp:txXfrm>
        <a:off x="0" y="3784896"/>
        <a:ext cx="6992378" cy="340463"/>
      </dsp:txXfrm>
    </dsp:sp>
    <dsp:sp modelId="{C73C6C99-C351-4A5F-9965-86DD814831C3}">
      <dsp:nvSpPr>
        <dsp:cNvPr id="0" name=""/>
        <dsp:cNvSpPr/>
      </dsp:nvSpPr>
      <dsp:spPr>
        <a:xfrm rot="10800000">
          <a:off x="0" y="2257651"/>
          <a:ext cx="6992378" cy="1138675"/>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dirty="0" smtClean="0"/>
            <a:t>獲獎名單公告</a:t>
          </a:r>
          <a:endParaRPr lang="zh-TW" altLang="en-US" sz="2400" kern="1200" dirty="0"/>
        </a:p>
      </dsp:txBody>
      <dsp:txXfrm rot="-10800000">
        <a:off x="0" y="2257651"/>
        <a:ext cx="6992378" cy="399674"/>
      </dsp:txXfrm>
    </dsp:sp>
    <dsp:sp modelId="{8D29499F-E26E-484C-90B7-329AB7DE19BC}">
      <dsp:nvSpPr>
        <dsp:cNvPr id="0" name=""/>
        <dsp:cNvSpPr/>
      </dsp:nvSpPr>
      <dsp:spPr>
        <a:xfrm>
          <a:off x="0" y="2717016"/>
          <a:ext cx="6992378" cy="340463"/>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t>2018/4/</a:t>
          </a:r>
          <a:r>
            <a:rPr lang="en-US" altLang="zh-TW" sz="2400" kern="1200" dirty="0" smtClean="0"/>
            <a:t>9</a:t>
          </a:r>
          <a:r>
            <a:rPr lang="zh-TW" sz="2400" kern="1200" dirty="0" smtClean="0"/>
            <a:t>（</a:t>
          </a:r>
          <a:r>
            <a:rPr lang="zh-TW" altLang="en-US" sz="2400" kern="1200" dirty="0" smtClean="0"/>
            <a:t>一</a:t>
          </a:r>
          <a:r>
            <a:rPr lang="zh-TW" sz="2400" kern="1200" dirty="0" smtClean="0"/>
            <a:t>）</a:t>
          </a:r>
          <a:endParaRPr lang="zh-TW" altLang="en-US" sz="2400" kern="1200" dirty="0"/>
        </a:p>
      </dsp:txBody>
      <dsp:txXfrm>
        <a:off x="0" y="2717016"/>
        <a:ext cx="6992378" cy="340463"/>
      </dsp:txXfrm>
    </dsp:sp>
    <dsp:sp modelId="{BB48D129-7ED1-48BE-822F-8BF626644B87}">
      <dsp:nvSpPr>
        <dsp:cNvPr id="0" name=""/>
        <dsp:cNvSpPr/>
      </dsp:nvSpPr>
      <dsp:spPr>
        <a:xfrm rot="10800000">
          <a:off x="0" y="1130081"/>
          <a:ext cx="6992378" cy="1138675"/>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dirty="0" smtClean="0"/>
            <a:t>審查作品日期</a:t>
          </a:r>
          <a:endParaRPr lang="zh-TW" altLang="en-US" sz="2400" kern="1200" dirty="0"/>
        </a:p>
      </dsp:txBody>
      <dsp:txXfrm rot="-10800000">
        <a:off x="0" y="1130081"/>
        <a:ext cx="6992378" cy="399674"/>
      </dsp:txXfrm>
    </dsp:sp>
    <dsp:sp modelId="{65891639-7918-48D7-8B9D-30B26C74C52B}">
      <dsp:nvSpPr>
        <dsp:cNvPr id="0" name=""/>
        <dsp:cNvSpPr/>
      </dsp:nvSpPr>
      <dsp:spPr>
        <a:xfrm>
          <a:off x="0" y="1529756"/>
          <a:ext cx="6992378" cy="340463"/>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t>2018/4/02(</a:t>
          </a:r>
          <a:r>
            <a:rPr lang="zh-TW" sz="2400" kern="1200" dirty="0" smtClean="0"/>
            <a:t>一</a:t>
          </a:r>
          <a:r>
            <a:rPr lang="en-US" sz="2400" kern="1200" dirty="0" smtClean="0"/>
            <a:t>)-2018/4/0</a:t>
          </a:r>
          <a:r>
            <a:rPr lang="en-US" altLang="zh-TW" sz="2400" kern="1200" dirty="0" smtClean="0"/>
            <a:t>6</a:t>
          </a:r>
          <a:r>
            <a:rPr lang="en-US" sz="2400" kern="1200" dirty="0" smtClean="0"/>
            <a:t>(</a:t>
          </a:r>
          <a:r>
            <a:rPr lang="zh-TW" altLang="en-US" sz="2400" kern="1200" dirty="0" smtClean="0"/>
            <a:t>五</a:t>
          </a:r>
          <a:r>
            <a:rPr lang="en-US" sz="2400" kern="1200" dirty="0" smtClean="0"/>
            <a:t>)</a:t>
          </a:r>
          <a:endParaRPr lang="zh-TW" altLang="en-US" sz="2400" kern="1200" dirty="0"/>
        </a:p>
      </dsp:txBody>
      <dsp:txXfrm>
        <a:off x="0" y="1529756"/>
        <a:ext cx="6992378" cy="340463"/>
      </dsp:txXfrm>
    </dsp:sp>
    <dsp:sp modelId="{F7E44389-9171-4216-9D1F-0F0FD7F52B3F}">
      <dsp:nvSpPr>
        <dsp:cNvPr id="0" name=""/>
        <dsp:cNvSpPr/>
      </dsp:nvSpPr>
      <dsp:spPr>
        <a:xfrm rot="10800000">
          <a:off x="0" y="0"/>
          <a:ext cx="6992378" cy="1138675"/>
        </a:xfrm>
        <a:prstGeom prst="upArrowCallou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TW" altLang="en-US" sz="2400" kern="1200" dirty="0" smtClean="0"/>
            <a:t>徵件截止日期</a:t>
          </a:r>
          <a:endParaRPr lang="zh-TW" altLang="en-US" sz="2400" kern="1200" dirty="0"/>
        </a:p>
      </dsp:txBody>
      <dsp:txXfrm rot="-10800000">
        <a:off x="0" y="0"/>
        <a:ext cx="6992378" cy="399674"/>
      </dsp:txXfrm>
    </dsp:sp>
    <dsp:sp modelId="{0BE05FEB-0236-4045-BB75-77E8A6C5A048}">
      <dsp:nvSpPr>
        <dsp:cNvPr id="0" name=""/>
        <dsp:cNvSpPr/>
      </dsp:nvSpPr>
      <dsp:spPr>
        <a:xfrm>
          <a:off x="0" y="402187"/>
          <a:ext cx="6992378" cy="340463"/>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altLang="en-US" sz="2400" kern="1200" dirty="0" smtClean="0"/>
            <a:t>2018/3/30</a:t>
          </a:r>
          <a:r>
            <a:rPr lang="zh-TW" altLang="en-US" sz="2400" kern="1200" dirty="0" smtClean="0"/>
            <a:t>（五）</a:t>
          </a:r>
        </a:p>
      </dsp:txBody>
      <dsp:txXfrm>
        <a:off x="0" y="402187"/>
        <a:ext cx="6992378" cy="3404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05547-8E3E-4AEB-8F0B-E984FF593242}">
      <dsp:nvSpPr>
        <dsp:cNvPr id="0" name=""/>
        <dsp:cNvSpPr/>
      </dsp:nvSpPr>
      <dsp:spPr>
        <a:xfrm>
          <a:off x="0" y="0"/>
          <a:ext cx="7524933" cy="6926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金獎</a:t>
          </a:r>
          <a:r>
            <a:rPr lang="en-US" sz="2000" b="1" kern="1200" dirty="0" smtClean="0">
              <a:latin typeface="標楷體" panose="03000509000000000000" pitchFamily="65" charset="-120"/>
              <a:ea typeface="標楷體" panose="03000509000000000000" pitchFamily="65" charset="-120"/>
            </a:rPr>
            <a:t>1</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800" b="1" u="sng" kern="1200" dirty="0" smtClean="0">
              <a:latin typeface="標楷體" panose="03000509000000000000" pitchFamily="65" charset="-120"/>
              <a:ea typeface="標楷體" panose="03000509000000000000" pitchFamily="65" charset="-120"/>
            </a:rPr>
            <a:t>獎金</a:t>
          </a:r>
          <a:r>
            <a:rPr lang="en-US" altLang="zh-TW" sz="2800" b="1" u="sng" kern="1200" dirty="0" smtClean="0">
              <a:latin typeface="標楷體" panose="03000509000000000000" pitchFamily="65" charset="-120"/>
              <a:ea typeface="標楷體" panose="03000509000000000000" pitchFamily="65" charset="-120"/>
            </a:rPr>
            <a:t>18</a:t>
          </a:r>
          <a:r>
            <a:rPr lang="zh-TW" altLang="en-US" sz="2800" b="1" u="sng" kern="1200" dirty="0" smtClean="0">
              <a:latin typeface="標楷體" panose="03000509000000000000" pitchFamily="65" charset="-120"/>
              <a:ea typeface="標楷體" panose="03000509000000000000" pitchFamily="65" charset="-120"/>
            </a:rPr>
            <a:t>萬元</a:t>
          </a:r>
          <a:endParaRPr lang="zh-TW" sz="2800" b="1" u="sng" kern="1200" dirty="0">
            <a:latin typeface="標楷體" panose="03000509000000000000" pitchFamily="65" charset="-120"/>
            <a:ea typeface="標楷體" panose="03000509000000000000" pitchFamily="65" charset="-120"/>
          </a:endParaRPr>
        </a:p>
      </dsp:txBody>
      <dsp:txXfrm>
        <a:off x="33812" y="33812"/>
        <a:ext cx="7457309" cy="625016"/>
      </dsp:txXfrm>
    </dsp:sp>
    <dsp:sp modelId="{507BF5F3-76AD-4763-BC63-CF3BC3CC6D21}">
      <dsp:nvSpPr>
        <dsp:cNvPr id="0" name=""/>
        <dsp:cNvSpPr/>
      </dsp:nvSpPr>
      <dsp:spPr>
        <a:xfrm>
          <a:off x="0" y="740915"/>
          <a:ext cx="7524933" cy="6926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銀獎</a:t>
          </a:r>
          <a:r>
            <a:rPr lang="en-US" sz="2000" b="1" kern="1200" dirty="0" smtClean="0">
              <a:latin typeface="標楷體" panose="03000509000000000000" pitchFamily="65" charset="-120"/>
              <a:ea typeface="標楷體" panose="03000509000000000000" pitchFamily="65" charset="-120"/>
            </a:rPr>
            <a:t>1</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400" b="1" kern="1200" dirty="0" smtClean="0">
              <a:latin typeface="標楷體" panose="03000509000000000000" pitchFamily="65" charset="-120"/>
              <a:ea typeface="標楷體" panose="03000509000000000000" pitchFamily="65" charset="-120"/>
            </a:rPr>
            <a:t>獎金</a:t>
          </a:r>
          <a:r>
            <a:rPr lang="en-US" altLang="zh-TW" sz="2400" b="1" kern="1200" dirty="0" smtClean="0">
              <a:latin typeface="標楷體" panose="03000509000000000000" pitchFamily="65" charset="-120"/>
              <a:ea typeface="標楷體" panose="03000509000000000000" pitchFamily="65" charset="-120"/>
            </a:rPr>
            <a:t>10</a:t>
          </a:r>
          <a:r>
            <a:rPr lang="zh-TW" altLang="en-US" sz="2400" b="1" kern="1200" dirty="0" smtClean="0">
              <a:latin typeface="標楷體" panose="03000509000000000000" pitchFamily="65" charset="-120"/>
              <a:ea typeface="標楷體" panose="03000509000000000000" pitchFamily="65" charset="-120"/>
            </a:rPr>
            <a:t>萬元</a:t>
          </a:r>
          <a:endParaRPr lang="zh-TW" sz="2400" b="1" kern="1200" dirty="0">
            <a:latin typeface="標楷體" panose="03000509000000000000" pitchFamily="65" charset="-120"/>
            <a:ea typeface="標楷體" panose="03000509000000000000" pitchFamily="65" charset="-120"/>
          </a:endParaRPr>
        </a:p>
      </dsp:txBody>
      <dsp:txXfrm>
        <a:off x="33812" y="774727"/>
        <a:ext cx="7457309" cy="625016"/>
      </dsp:txXfrm>
    </dsp:sp>
    <dsp:sp modelId="{EEFAF088-CD15-4FBE-81E9-B8364D03288D}">
      <dsp:nvSpPr>
        <dsp:cNvPr id="0" name=""/>
        <dsp:cNvSpPr/>
      </dsp:nvSpPr>
      <dsp:spPr>
        <a:xfrm>
          <a:off x="0" y="1599634"/>
          <a:ext cx="7524933" cy="69264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銅獎</a:t>
          </a:r>
          <a:r>
            <a:rPr lang="en-US" sz="2000" b="1" kern="1200" dirty="0" smtClean="0">
              <a:latin typeface="標楷體" panose="03000509000000000000" pitchFamily="65" charset="-120"/>
              <a:ea typeface="標楷體" panose="03000509000000000000" pitchFamily="65" charset="-120"/>
            </a:rPr>
            <a:t>1</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400" b="1" kern="1200" dirty="0" smtClean="0">
              <a:latin typeface="標楷體" panose="03000509000000000000" pitchFamily="65" charset="-120"/>
              <a:ea typeface="標楷體" panose="03000509000000000000" pitchFamily="65" charset="-120"/>
            </a:rPr>
            <a:t>獎金</a:t>
          </a:r>
          <a:r>
            <a:rPr lang="en-US" altLang="zh-TW" sz="2400" b="1" kern="1200" dirty="0" smtClean="0">
              <a:latin typeface="標楷體" panose="03000509000000000000" pitchFamily="65" charset="-120"/>
              <a:ea typeface="標楷體" panose="03000509000000000000" pitchFamily="65" charset="-120"/>
            </a:rPr>
            <a:t>5</a:t>
          </a:r>
          <a:r>
            <a:rPr lang="zh-TW" altLang="en-US" sz="2400" b="1" kern="1200" dirty="0" smtClean="0">
              <a:latin typeface="標楷體" panose="03000509000000000000" pitchFamily="65" charset="-120"/>
              <a:ea typeface="標楷體" panose="03000509000000000000" pitchFamily="65" charset="-120"/>
            </a:rPr>
            <a:t>萬元</a:t>
          </a:r>
          <a:endParaRPr lang="zh-TW" sz="2400" b="1" kern="1200" dirty="0">
            <a:latin typeface="標楷體" panose="03000509000000000000" pitchFamily="65" charset="-120"/>
            <a:ea typeface="標楷體" panose="03000509000000000000" pitchFamily="65" charset="-120"/>
          </a:endParaRPr>
        </a:p>
      </dsp:txBody>
      <dsp:txXfrm>
        <a:off x="33812" y="1633446"/>
        <a:ext cx="7457309" cy="625016"/>
      </dsp:txXfrm>
    </dsp:sp>
    <dsp:sp modelId="{6FCF45B3-0161-4F51-9A75-DC7E37D1D9BE}">
      <dsp:nvSpPr>
        <dsp:cNvPr id="0" name=""/>
        <dsp:cNvSpPr/>
      </dsp:nvSpPr>
      <dsp:spPr>
        <a:xfrm>
          <a:off x="0" y="2437750"/>
          <a:ext cx="7524933" cy="69264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優選</a:t>
          </a:r>
          <a:r>
            <a:rPr lang="en-US" sz="2000" b="1" kern="1200" dirty="0" smtClean="0">
              <a:latin typeface="標楷體" panose="03000509000000000000" pitchFamily="65" charset="-120"/>
              <a:ea typeface="標楷體" panose="03000509000000000000" pitchFamily="65" charset="-120"/>
            </a:rPr>
            <a:t>6</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每人獎狀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400" b="1" kern="1200" dirty="0" smtClean="0">
              <a:latin typeface="標楷體" panose="03000509000000000000" pitchFamily="65" charset="-120"/>
              <a:ea typeface="標楷體" panose="03000509000000000000" pitchFamily="65" charset="-120"/>
            </a:rPr>
            <a:t>獎金每人</a:t>
          </a:r>
          <a:r>
            <a:rPr lang="en-US" altLang="zh-TW" sz="2400" b="1" kern="1200" dirty="0" smtClean="0">
              <a:latin typeface="標楷體" panose="03000509000000000000" pitchFamily="65" charset="-120"/>
              <a:ea typeface="標楷體" panose="03000509000000000000" pitchFamily="65" charset="-120"/>
            </a:rPr>
            <a:t>2</a:t>
          </a:r>
          <a:r>
            <a:rPr lang="zh-TW" altLang="en-US" sz="2400" b="1" kern="1200" dirty="0" smtClean="0">
              <a:latin typeface="標楷體" panose="03000509000000000000" pitchFamily="65" charset="-120"/>
              <a:ea typeface="標楷體" panose="03000509000000000000" pitchFamily="65" charset="-120"/>
            </a:rPr>
            <a:t>萬</a:t>
          </a:r>
          <a:r>
            <a:rPr lang="en-US" altLang="zh-TW" sz="2400" b="1" kern="1200" dirty="0" smtClean="0">
              <a:latin typeface="標楷體" panose="03000509000000000000" pitchFamily="65" charset="-120"/>
              <a:ea typeface="標楷體" panose="03000509000000000000" pitchFamily="65" charset="-120"/>
            </a:rPr>
            <a:t>5</a:t>
          </a:r>
          <a:r>
            <a:rPr lang="zh-TW" altLang="en-US" sz="2400" b="1" kern="1200" dirty="0" smtClean="0">
              <a:latin typeface="標楷體" panose="03000509000000000000" pitchFamily="65" charset="-120"/>
              <a:ea typeface="標楷體" panose="03000509000000000000" pitchFamily="65" charset="-120"/>
            </a:rPr>
            <a:t>仟元</a:t>
          </a:r>
          <a:endParaRPr lang="zh-TW" sz="2400" b="1" kern="1200" dirty="0">
            <a:latin typeface="標楷體" panose="03000509000000000000" pitchFamily="65" charset="-120"/>
            <a:ea typeface="標楷體" panose="03000509000000000000" pitchFamily="65" charset="-120"/>
          </a:endParaRPr>
        </a:p>
      </dsp:txBody>
      <dsp:txXfrm>
        <a:off x="33812" y="2471562"/>
        <a:ext cx="7457309" cy="625016"/>
      </dsp:txXfrm>
    </dsp:sp>
    <dsp:sp modelId="{B649F3F7-60A6-454F-A07A-A06065B9DC9D}">
      <dsp:nvSpPr>
        <dsp:cNvPr id="0" name=""/>
        <dsp:cNvSpPr/>
      </dsp:nvSpPr>
      <dsp:spPr>
        <a:xfrm>
          <a:off x="0" y="3207068"/>
          <a:ext cx="7524933" cy="69264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團體獎</a:t>
          </a:r>
          <a:r>
            <a:rPr lang="en-US" sz="2000" b="1" kern="1200" dirty="0" smtClean="0">
              <a:latin typeface="標楷體" panose="03000509000000000000" pitchFamily="65" charset="-120"/>
              <a:ea typeface="標楷體" panose="03000509000000000000" pitchFamily="65" charset="-120"/>
            </a:rPr>
            <a:t>2</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每人獎狀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400" b="1" kern="1200" dirty="0" smtClean="0">
              <a:latin typeface="標楷體" panose="03000509000000000000" pitchFamily="65" charset="-120"/>
              <a:ea typeface="標楷體" panose="03000509000000000000" pitchFamily="65" charset="-120"/>
            </a:rPr>
            <a:t>獎金每人</a:t>
          </a:r>
          <a:r>
            <a:rPr lang="en-US" altLang="zh-TW" sz="2400" b="1" kern="1200" dirty="0" smtClean="0">
              <a:latin typeface="標楷體" panose="03000509000000000000" pitchFamily="65" charset="-120"/>
              <a:ea typeface="標楷體" panose="03000509000000000000" pitchFamily="65" charset="-120"/>
            </a:rPr>
            <a:t>2</a:t>
          </a:r>
          <a:r>
            <a:rPr lang="zh-TW" altLang="en-US" sz="2400" b="1" kern="1200" dirty="0" smtClean="0">
              <a:latin typeface="標楷體" panose="03000509000000000000" pitchFamily="65" charset="-120"/>
              <a:ea typeface="標楷體" panose="03000509000000000000" pitchFamily="65" charset="-120"/>
            </a:rPr>
            <a:t>萬</a:t>
          </a:r>
          <a:r>
            <a:rPr lang="en-US" altLang="zh-TW" sz="2400" b="1" kern="1200" dirty="0" smtClean="0">
              <a:latin typeface="標楷體" panose="03000509000000000000" pitchFamily="65" charset="-120"/>
              <a:ea typeface="標楷體" panose="03000509000000000000" pitchFamily="65" charset="-120"/>
            </a:rPr>
            <a:t>5</a:t>
          </a:r>
          <a:r>
            <a:rPr lang="zh-TW" altLang="en-US" sz="2400" b="1" kern="1200" dirty="0" smtClean="0">
              <a:latin typeface="標楷體" panose="03000509000000000000" pitchFamily="65" charset="-120"/>
              <a:ea typeface="標楷體" panose="03000509000000000000" pitchFamily="65" charset="-120"/>
            </a:rPr>
            <a:t>仟元</a:t>
          </a:r>
          <a:endParaRPr lang="zh-TW" sz="2400" b="1" kern="1200" dirty="0">
            <a:latin typeface="標楷體" panose="03000509000000000000" pitchFamily="65" charset="-120"/>
            <a:ea typeface="標楷體" panose="03000509000000000000" pitchFamily="65" charset="-120"/>
          </a:endParaRPr>
        </a:p>
      </dsp:txBody>
      <dsp:txXfrm>
        <a:off x="33812" y="3240880"/>
        <a:ext cx="7457309" cy="625016"/>
      </dsp:txXfrm>
    </dsp:sp>
    <dsp:sp modelId="{6D0EFCA7-BA8D-4398-B5E5-3307E65CBAD4}">
      <dsp:nvSpPr>
        <dsp:cNvPr id="0" name=""/>
        <dsp:cNvSpPr/>
      </dsp:nvSpPr>
      <dsp:spPr>
        <a:xfrm>
          <a:off x="0" y="4015302"/>
          <a:ext cx="7524933" cy="6926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指導老師</a:t>
          </a:r>
          <a:r>
            <a:rPr lang="en-US" sz="2000" b="1" kern="1200" dirty="0" smtClean="0">
              <a:latin typeface="標楷體" panose="03000509000000000000" pitchFamily="65" charset="-120"/>
              <a:ea typeface="標楷體" panose="03000509000000000000" pitchFamily="65" charset="-120"/>
            </a:rPr>
            <a:t>2</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每人獎狀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400" b="1" kern="1200" dirty="0" smtClean="0">
              <a:latin typeface="標楷體" panose="03000509000000000000" pitchFamily="65" charset="-120"/>
              <a:ea typeface="標楷體" panose="03000509000000000000" pitchFamily="65" charset="-120"/>
            </a:rPr>
            <a:t>獎金每人</a:t>
          </a:r>
          <a:r>
            <a:rPr lang="en-US" altLang="zh-TW" sz="2400" b="1" kern="1200" dirty="0" smtClean="0">
              <a:latin typeface="標楷體" panose="03000509000000000000" pitchFamily="65" charset="-120"/>
              <a:ea typeface="標楷體" panose="03000509000000000000" pitchFamily="65" charset="-120"/>
            </a:rPr>
            <a:t>2</a:t>
          </a:r>
          <a:r>
            <a:rPr lang="zh-TW" altLang="en-US" sz="2400" b="1" kern="1200" dirty="0" smtClean="0">
              <a:latin typeface="標楷體" panose="03000509000000000000" pitchFamily="65" charset="-120"/>
              <a:ea typeface="標楷體" panose="03000509000000000000" pitchFamily="65" charset="-120"/>
            </a:rPr>
            <a:t>萬</a:t>
          </a:r>
          <a:r>
            <a:rPr lang="en-US" altLang="zh-TW" sz="2400" b="1" kern="1200" dirty="0" smtClean="0">
              <a:latin typeface="標楷體" panose="03000509000000000000" pitchFamily="65" charset="-120"/>
              <a:ea typeface="標楷體" panose="03000509000000000000" pitchFamily="65" charset="-120"/>
            </a:rPr>
            <a:t>5</a:t>
          </a:r>
          <a:r>
            <a:rPr lang="zh-TW" altLang="en-US" sz="2400" b="1" kern="1200" dirty="0" smtClean="0">
              <a:latin typeface="標楷體" panose="03000509000000000000" pitchFamily="65" charset="-120"/>
              <a:ea typeface="標楷體" panose="03000509000000000000" pitchFamily="65" charset="-120"/>
            </a:rPr>
            <a:t>仟元</a:t>
          </a:r>
          <a:endParaRPr lang="zh-TW" sz="2400" b="1" kern="1200" dirty="0">
            <a:latin typeface="標楷體" panose="03000509000000000000" pitchFamily="65" charset="-120"/>
            <a:ea typeface="標楷體" panose="03000509000000000000" pitchFamily="65" charset="-120"/>
          </a:endParaRPr>
        </a:p>
      </dsp:txBody>
      <dsp:txXfrm>
        <a:off x="33812" y="4049114"/>
        <a:ext cx="7457309" cy="625016"/>
      </dsp:txXfrm>
    </dsp:sp>
    <dsp:sp modelId="{617CBB46-076E-45DE-A6FB-83FC58C1ADA7}">
      <dsp:nvSpPr>
        <dsp:cNvPr id="0" name=""/>
        <dsp:cNvSpPr/>
      </dsp:nvSpPr>
      <dsp:spPr>
        <a:xfrm>
          <a:off x="0" y="4815737"/>
          <a:ext cx="7524933" cy="6926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zh-TW" sz="2000" b="1" kern="1200" dirty="0" smtClean="0">
              <a:latin typeface="標楷體" panose="03000509000000000000" pitchFamily="65" charset="-120"/>
              <a:ea typeface="標楷體" panose="03000509000000000000" pitchFamily="65" charset="-120"/>
            </a:rPr>
            <a:t>人氣潛力獎</a:t>
          </a:r>
          <a:r>
            <a:rPr lang="en-US" sz="2000" b="1" kern="1200" dirty="0" smtClean="0">
              <a:latin typeface="標楷體" panose="03000509000000000000" pitchFamily="65" charset="-120"/>
              <a:ea typeface="標楷體" panose="03000509000000000000" pitchFamily="65" charset="-120"/>
            </a:rPr>
            <a:t>1</a:t>
          </a:r>
          <a:r>
            <a:rPr lang="zh-TW" sz="2000" b="1" kern="1200" dirty="0" smtClean="0">
              <a:latin typeface="標楷體" panose="03000509000000000000" pitchFamily="65" charset="-120"/>
              <a:ea typeface="標楷體" panose="03000509000000000000" pitchFamily="65" charset="-120"/>
            </a:rPr>
            <a:t>名</a:t>
          </a:r>
          <a:r>
            <a:rPr lang="en-US" altLang="zh-TW" sz="2000" b="1" kern="1200" dirty="0" smtClean="0">
              <a:latin typeface="標楷體" panose="03000509000000000000" pitchFamily="65" charset="-120"/>
              <a:ea typeface="標楷體" panose="03000509000000000000" pitchFamily="65" charset="-120"/>
            </a:rPr>
            <a:t>:</a:t>
          </a:r>
          <a:r>
            <a:rPr lang="zh-TW" altLang="en-US" sz="2000" b="1" kern="1200" dirty="0" smtClean="0">
              <a:latin typeface="標楷體" panose="03000509000000000000" pitchFamily="65" charset="-120"/>
              <a:ea typeface="標楷體" panose="03000509000000000000" pitchFamily="65" charset="-120"/>
            </a:rPr>
            <a:t>每人獎狀</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紙、獎座</a:t>
          </a:r>
          <a:r>
            <a:rPr lang="en-US" altLang="zh-TW" sz="2000" b="1" kern="1200" dirty="0" smtClean="0">
              <a:latin typeface="標楷體" panose="03000509000000000000" pitchFamily="65" charset="-120"/>
              <a:ea typeface="標楷體" panose="03000509000000000000" pitchFamily="65" charset="-120"/>
            </a:rPr>
            <a:t>1</a:t>
          </a:r>
          <a:r>
            <a:rPr lang="zh-TW" altLang="en-US" sz="2000" b="1" kern="1200" dirty="0" smtClean="0">
              <a:latin typeface="標楷體" panose="03000509000000000000" pitchFamily="65" charset="-120"/>
              <a:ea typeface="標楷體" panose="03000509000000000000" pitchFamily="65" charset="-120"/>
            </a:rPr>
            <a:t>座，</a:t>
          </a:r>
          <a:r>
            <a:rPr lang="zh-TW" altLang="en-US" sz="2400" b="1" kern="1200" dirty="0" smtClean="0">
              <a:latin typeface="標楷體" panose="03000509000000000000" pitchFamily="65" charset="-120"/>
              <a:ea typeface="標楷體" panose="03000509000000000000" pitchFamily="65" charset="-120"/>
            </a:rPr>
            <a:t>獎金每人</a:t>
          </a:r>
          <a:r>
            <a:rPr lang="en-US" altLang="zh-TW" sz="2400" b="1" kern="1200" dirty="0" smtClean="0">
              <a:latin typeface="標楷體" panose="03000509000000000000" pitchFamily="65" charset="-120"/>
              <a:ea typeface="標楷體" panose="03000509000000000000" pitchFamily="65" charset="-120"/>
            </a:rPr>
            <a:t>1</a:t>
          </a:r>
          <a:r>
            <a:rPr lang="zh-TW" altLang="en-US" sz="2400" b="1" kern="1200" dirty="0" smtClean="0">
              <a:latin typeface="標楷體" panose="03000509000000000000" pitchFamily="65" charset="-120"/>
              <a:ea typeface="標楷體" panose="03000509000000000000" pitchFamily="65" charset="-120"/>
            </a:rPr>
            <a:t>萬</a:t>
          </a:r>
          <a:r>
            <a:rPr lang="en-US" altLang="zh-TW" sz="2400" b="1" kern="1200" dirty="0" smtClean="0">
              <a:latin typeface="標楷體" panose="03000509000000000000" pitchFamily="65" charset="-120"/>
              <a:ea typeface="標楷體" panose="03000509000000000000" pitchFamily="65" charset="-120"/>
            </a:rPr>
            <a:t>5</a:t>
          </a:r>
          <a:r>
            <a:rPr lang="zh-TW" altLang="en-US" sz="2400" b="1" kern="1200" dirty="0" smtClean="0">
              <a:latin typeface="標楷體" panose="03000509000000000000" pitchFamily="65" charset="-120"/>
              <a:ea typeface="標楷體" panose="03000509000000000000" pitchFamily="65" charset="-120"/>
            </a:rPr>
            <a:t>仟元</a:t>
          </a:r>
          <a:endParaRPr lang="zh-TW" sz="2400" b="1" kern="1200" dirty="0">
            <a:latin typeface="標楷體" panose="03000509000000000000" pitchFamily="65" charset="-120"/>
            <a:ea typeface="標楷體" panose="03000509000000000000" pitchFamily="65" charset="-120"/>
          </a:endParaRPr>
        </a:p>
      </dsp:txBody>
      <dsp:txXfrm>
        <a:off x="33812" y="4849549"/>
        <a:ext cx="7457309" cy="62501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11BCDB4-B45A-4ED0-9DB3-661B958A5979}" type="slidenum">
              <a:rPr lang="zh-TW" altLang="en-US" smtClean="0"/>
              <a:t>‹#›</a:t>
            </a:fld>
            <a:endParaRPr lang="zh-TW"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51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1717562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565577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683298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11BCDB4-B45A-4ED0-9DB3-661B958A5979}" type="slidenum">
              <a:rPr lang="zh-TW" altLang="en-US" smtClean="0"/>
              <a:t>‹#›</a:t>
            </a:fld>
            <a:endParaRPr lang="zh-TW"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291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8862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1097280" y="2582334"/>
            <a:ext cx="4937760" cy="33782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6217920" y="2582334"/>
            <a:ext cx="4937760" cy="33782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858380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1920341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TW" altLang="en-US"/>
          </a:p>
        </p:txBody>
      </p:sp>
      <p:sp>
        <p:nvSpPr>
          <p:cNvPr id="9" name="Slide Number Placeholder 8"/>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3405818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8353027-182E-48B1-9F22-687E2BBD02B7}" type="datetimeFigureOut">
              <a:rPr lang="zh-TW" altLang="en-US" smtClean="0"/>
              <a:t>2018/3/15</a:t>
            </a:fld>
            <a:endParaRPr lang="zh-TW"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TW"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3809256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78353027-182E-48B1-9F22-687E2BBD02B7}" type="datetimeFigureOut">
              <a:rPr lang="zh-TW" altLang="en-US" smtClean="0"/>
              <a:t>2018/3/15</a:t>
            </a:fld>
            <a:endParaRPr lang="zh-TW"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1BCDB4-B45A-4ED0-9DB3-661B958A5979}" type="slidenum">
              <a:rPr lang="zh-TW" altLang="en-US" smtClean="0"/>
              <a:t>‹#›</a:t>
            </a:fld>
            <a:endParaRPr lang="zh-TW" altLang="en-US"/>
          </a:p>
        </p:txBody>
      </p:sp>
    </p:spTree>
    <p:extLst>
      <p:ext uri="{BB962C8B-B14F-4D97-AF65-F5344CB8AC3E}">
        <p14:creationId xmlns:p14="http://schemas.microsoft.com/office/powerpoint/2010/main" val="3920604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8353027-182E-48B1-9F22-687E2BBD02B7}" type="datetimeFigureOut">
              <a:rPr lang="zh-TW" altLang="en-US" smtClean="0"/>
              <a:t>2018/3/15</a:t>
            </a:fld>
            <a:endParaRPr lang="zh-TW"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TW"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11BCDB4-B45A-4ED0-9DB3-661B958A5979}" type="slidenum">
              <a:rPr lang="zh-TW" altLang="en-US" smtClean="0"/>
              <a:t>‹#›</a:t>
            </a:fld>
            <a:endParaRPr lang="zh-TW"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1060137"/>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lnwcw.net/code/2/pc/index.jsp"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7126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737053" y="1868824"/>
            <a:ext cx="4717894"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zh-TW" altLang="en-US" sz="6000" dirty="0" smtClean="0">
                <a:solidFill>
                  <a:srgbClr val="A5300F"/>
                </a:solidFill>
                <a:latin typeface="華康魏碑體(P)" panose="03000700000000000000" pitchFamily="66" charset="-120"/>
                <a:ea typeface="華康魏碑體(P)" panose="03000700000000000000" pitchFamily="66" charset="-120"/>
              </a:rPr>
              <a:t>剪報結束</a:t>
            </a:r>
            <a:r>
              <a:rPr lang="en-US" altLang="zh-TW" sz="6000" dirty="0" smtClean="0">
                <a:solidFill>
                  <a:srgbClr val="A5300F"/>
                </a:solidFill>
                <a:latin typeface="華康魏碑體(P)" panose="03000700000000000000" pitchFamily="66" charset="-120"/>
                <a:ea typeface="華康魏碑體(P)" panose="03000700000000000000" pitchFamily="66" charset="-120"/>
              </a:rPr>
              <a:t/>
            </a:r>
            <a:br>
              <a:rPr lang="en-US" altLang="zh-TW" sz="6000" dirty="0" smtClean="0">
                <a:solidFill>
                  <a:srgbClr val="A5300F"/>
                </a:solidFill>
                <a:latin typeface="華康魏碑體(P)" panose="03000700000000000000" pitchFamily="66" charset="-120"/>
                <a:ea typeface="華康魏碑體(P)" panose="03000700000000000000" pitchFamily="66" charset="-120"/>
              </a:rPr>
            </a:br>
            <a:r>
              <a:rPr lang="zh-TW" altLang="en-US" sz="6000" dirty="0" smtClean="0">
                <a:solidFill>
                  <a:srgbClr val="A5300F"/>
                </a:solidFill>
                <a:latin typeface="華康魏碑體(P)" panose="03000700000000000000" pitchFamily="66" charset="-120"/>
                <a:ea typeface="華康魏碑體(P)" panose="03000700000000000000" pitchFamily="66" charset="-120"/>
              </a:rPr>
              <a:t>敬請指教</a:t>
            </a:r>
            <a:endParaRPr lang="zh-TW" altLang="en-US" sz="6000" dirty="0">
              <a:solidFill>
                <a:srgbClr val="A5300F"/>
              </a:solidFill>
              <a:latin typeface="華康魏碑體(P)" panose="03000700000000000000" pitchFamily="66" charset="-120"/>
              <a:ea typeface="華康魏碑體(P)" panose="03000700000000000000" pitchFamily="66" charset="-120"/>
            </a:endParaRPr>
          </a:p>
        </p:txBody>
      </p:sp>
      <p:sp>
        <p:nvSpPr>
          <p:cNvPr id="3" name="文字方塊 2"/>
          <p:cNvSpPr txBox="1"/>
          <p:nvPr/>
        </p:nvSpPr>
        <p:spPr>
          <a:xfrm>
            <a:off x="4017194" y="3771667"/>
            <a:ext cx="4324737" cy="369332"/>
          </a:xfrm>
          <a:prstGeom prst="rect">
            <a:avLst/>
          </a:prstGeom>
          <a:noFill/>
        </p:spPr>
        <p:txBody>
          <a:bodyPr wrap="square" rtlCol="0">
            <a:spAutoFit/>
          </a:bodyPr>
          <a:lstStyle/>
          <a:p>
            <a:r>
              <a:rPr lang="en-US" altLang="zh-TW" dirty="0" smtClean="0">
                <a:hlinkClick r:id="rId2"/>
              </a:rPr>
              <a:t>http://www.lnwcw.net/code/2/pc/index.jsp</a:t>
            </a:r>
            <a:endParaRPr lang="zh-TW" altLang="en-US" dirty="0"/>
          </a:p>
        </p:txBody>
      </p:sp>
      <p:sp>
        <p:nvSpPr>
          <p:cNvPr id="4" name="文字方塊 3"/>
          <p:cNvSpPr txBox="1"/>
          <p:nvPr/>
        </p:nvSpPr>
        <p:spPr>
          <a:xfrm>
            <a:off x="349318" y="4962418"/>
            <a:ext cx="8105629" cy="646331"/>
          </a:xfrm>
          <a:prstGeom prst="rect">
            <a:avLst/>
          </a:prstGeom>
          <a:noFill/>
        </p:spPr>
        <p:txBody>
          <a:bodyPr wrap="square" rtlCol="0">
            <a:spAutoFit/>
          </a:bodyPr>
          <a:lstStyle/>
          <a:p>
            <a:r>
              <a:rPr lang="zh-TW" altLang="en-US" b="1" dirty="0" smtClean="0">
                <a:latin typeface="標楷體" panose="03000509000000000000" pitchFamily="65" charset="-120"/>
                <a:ea typeface="標楷體" panose="03000509000000000000" pitchFamily="65" charset="-120"/>
              </a:rPr>
              <a:t>聯絡我們</a:t>
            </a:r>
            <a:r>
              <a:rPr lang="en-US" altLang="zh-TW" b="1"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黃公望東方紅木文化</a:t>
            </a:r>
            <a:r>
              <a:rPr lang="en-US" altLang="zh-TW" b="1" dirty="0" smtClean="0">
                <a:latin typeface="標楷體" panose="03000509000000000000" pitchFamily="65" charset="-120"/>
                <a:ea typeface="標楷體" panose="03000509000000000000" pitchFamily="65" charset="-120"/>
              </a:rPr>
              <a:t>)</a:t>
            </a:r>
          </a:p>
          <a:p>
            <a:r>
              <a:rPr lang="zh-TW" altLang="en-US" b="1" dirty="0" smtClean="0">
                <a:latin typeface="標楷體" panose="03000509000000000000" pitchFamily="65" charset="-120"/>
                <a:ea typeface="標楷體" panose="03000509000000000000" pitchFamily="65" charset="-120"/>
              </a:rPr>
              <a:t>週一至週五</a:t>
            </a:r>
            <a:r>
              <a:rPr lang="en-US" altLang="zh-TW" b="1" dirty="0" smtClean="0">
                <a:latin typeface="標楷體" panose="03000509000000000000" pitchFamily="65" charset="-120"/>
                <a:ea typeface="標楷體" panose="03000509000000000000" pitchFamily="65" charset="-120"/>
              </a:rPr>
              <a:t>(09:00-18:00):02-2771-2171#1482</a:t>
            </a:r>
            <a:r>
              <a:rPr lang="zh-TW" altLang="en-US" b="1" dirty="0" smtClean="0">
                <a:latin typeface="標楷體" panose="03000509000000000000" pitchFamily="65" charset="-120"/>
                <a:ea typeface="標楷體" panose="03000509000000000000" pitchFamily="65" charset="-120"/>
              </a:rPr>
              <a:t>林小姐、</a:t>
            </a:r>
            <a:r>
              <a:rPr lang="en-US" altLang="zh-TW" b="1" dirty="0" smtClean="0">
                <a:latin typeface="標楷體" panose="03000509000000000000" pitchFamily="65" charset="-120"/>
                <a:ea typeface="標楷體" panose="03000509000000000000" pitchFamily="65" charset="-120"/>
              </a:rPr>
              <a:t>0930-686-860</a:t>
            </a:r>
            <a:r>
              <a:rPr lang="zh-TW" altLang="en-US" b="1" dirty="0" smtClean="0">
                <a:latin typeface="標楷體" panose="03000509000000000000" pitchFamily="65" charset="-120"/>
                <a:ea typeface="標楷體" panose="03000509000000000000" pitchFamily="65" charset="-120"/>
              </a:rPr>
              <a:t>彭先生</a:t>
            </a:r>
            <a:endParaRPr lang="zh-TW" altLang="en-US" b="1"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7931" y="3316892"/>
            <a:ext cx="2265964" cy="2265964"/>
          </a:xfrm>
          <a:prstGeom prst="rect">
            <a:avLst/>
          </a:prstGeom>
        </p:spPr>
      </p:pic>
      <p:sp>
        <p:nvSpPr>
          <p:cNvPr id="6" name="矩形 5"/>
          <p:cNvSpPr/>
          <p:nvPr/>
        </p:nvSpPr>
        <p:spPr>
          <a:xfrm>
            <a:off x="349318" y="5608749"/>
            <a:ext cx="11230233" cy="584775"/>
          </a:xfrm>
          <a:prstGeom prst="rect">
            <a:avLst/>
          </a:prstGeom>
        </p:spPr>
        <p:txBody>
          <a:bodyPr wrap="square">
            <a:spAutoFit/>
          </a:bodyPr>
          <a:lstStyle/>
          <a:p>
            <a:r>
              <a:rPr lang="zh-TW" altLang="en-US" sz="1600" b="1" dirty="0">
                <a:latin typeface="標楷體" panose="03000509000000000000" pitchFamily="65" charset="-120"/>
                <a:ea typeface="標楷體" panose="03000509000000000000" pitchFamily="65" charset="-120"/>
              </a:rPr>
              <a:t>主辦單位：臺灣三義木雕協會、常熟市黃公望文化研究會、常熟市東方紅木家俱藝術館、黃公望東方紅木文化藝術</a:t>
            </a:r>
            <a:r>
              <a:rPr lang="zh-TW" altLang="en-US" sz="1600" b="1" dirty="0" smtClean="0">
                <a:latin typeface="標楷體" panose="03000509000000000000" pitchFamily="65" charset="-120"/>
                <a:ea typeface="標楷體" panose="03000509000000000000" pitchFamily="65" charset="-120"/>
              </a:rPr>
              <a:t>有限公司</a:t>
            </a:r>
            <a:endParaRPr lang="en-US" altLang="zh-TW" sz="1600" b="1" dirty="0" smtClean="0">
              <a:latin typeface="標楷體" panose="03000509000000000000" pitchFamily="65" charset="-120"/>
              <a:ea typeface="標楷體" panose="03000509000000000000" pitchFamily="65" charset="-120"/>
            </a:endParaRPr>
          </a:p>
          <a:p>
            <a:r>
              <a:rPr lang="zh-TW" altLang="en-US" sz="1600" b="1" dirty="0" smtClean="0">
                <a:latin typeface="標楷體" panose="03000509000000000000" pitchFamily="65" charset="-120"/>
                <a:ea typeface="標楷體" panose="03000509000000000000" pitchFamily="65" charset="-120"/>
              </a:rPr>
              <a:t>協辦單位：國立臺北科技大學創新育成中心</a:t>
            </a:r>
            <a:endParaRPr lang="zh-TW" altLang="en-US" sz="16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31072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blip>
          <a:srcRect/>
          <a:tile tx="0" ty="0" sx="100000" sy="100000" flip="none" algn="tl"/>
        </a:blipFill>
        <a:effectLst/>
      </p:bgPr>
    </p:bg>
    <p:spTree>
      <p:nvGrpSpPr>
        <p:cNvPr id="1" name=""/>
        <p:cNvGrpSpPr/>
        <p:nvPr/>
      </p:nvGrpSpPr>
      <p:grpSpPr>
        <a:xfrm>
          <a:off x="0" y="0"/>
          <a:ext cx="0" cy="0"/>
          <a:chOff x="0" y="0"/>
          <a:chExt cx="0" cy="0"/>
        </a:xfrm>
      </p:grpSpPr>
      <p:sp>
        <p:nvSpPr>
          <p:cNvPr id="7" name="矩形 6"/>
          <p:cNvSpPr/>
          <p:nvPr/>
        </p:nvSpPr>
        <p:spPr>
          <a:xfrm>
            <a:off x="911946" y="2456771"/>
            <a:ext cx="10798140" cy="1323439"/>
          </a:xfrm>
          <a:prstGeom prst="rect">
            <a:avLst/>
          </a:prstGeom>
          <a:noFill/>
          <a:ln>
            <a:noFill/>
          </a:ln>
          <a:effectLst>
            <a:softEdge rad="63500"/>
          </a:effectLst>
        </p:spPr>
        <p:txBody>
          <a:bodyPr wrap="square">
            <a:spAutoFit/>
          </a:bodyPr>
          <a:lstStyle/>
          <a:p>
            <a:pPr algn="ctr"/>
            <a:r>
              <a:rPr lang="zh-TW" altLang="zh-TW" sz="8000" b="1" dirty="0">
                <a:ln w="0"/>
                <a:solidFill>
                  <a:srgbClr val="A5300F"/>
                </a:solidFill>
                <a:latin typeface="華康魏碑體(P)" panose="03000700000000000000" pitchFamily="66" charset="-120"/>
                <a:ea typeface="華康魏碑體(P)" panose="03000700000000000000" pitchFamily="66" charset="-120"/>
              </a:rPr>
              <a:t>天工妙藝 展藝</a:t>
            </a:r>
            <a:r>
              <a:rPr lang="zh-TW" altLang="zh-TW" sz="8000" b="1" dirty="0" smtClean="0">
                <a:ln w="0"/>
                <a:solidFill>
                  <a:srgbClr val="A5300F"/>
                </a:solidFill>
                <a:latin typeface="華康魏碑體(P)" panose="03000700000000000000" pitchFamily="66" charset="-120"/>
                <a:ea typeface="華康魏碑體(P)" panose="03000700000000000000" pitchFamily="66" charset="-120"/>
              </a:rPr>
              <a:t>東方</a:t>
            </a:r>
            <a:endParaRPr lang="en-US" altLang="zh-TW" sz="8000" b="1" dirty="0">
              <a:ln w="0"/>
              <a:solidFill>
                <a:srgbClr val="A5300F"/>
              </a:solidFill>
              <a:latin typeface="華康魏碑體(P)" panose="03000700000000000000" pitchFamily="66" charset="-120"/>
              <a:ea typeface="華康魏碑體(P)" panose="03000700000000000000" pitchFamily="66" charset="-120"/>
            </a:endParaRPr>
          </a:p>
        </p:txBody>
      </p:sp>
    </p:spTree>
    <p:extLst>
      <p:ext uri="{BB962C8B-B14F-4D97-AF65-F5344CB8AC3E}">
        <p14:creationId xmlns:p14="http://schemas.microsoft.com/office/powerpoint/2010/main" val="3162124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37346" y="704747"/>
            <a:ext cx="2572284" cy="5353513"/>
          </a:xfrm>
        </p:spPr>
        <p:txBody>
          <a:bodyPr>
            <a:noAutofit/>
          </a:bodyPr>
          <a:lstStyle/>
          <a:p>
            <a:r>
              <a:rPr lang="zh-TW" altLang="en-US" sz="8800" dirty="0" smtClean="0">
                <a:latin typeface="標楷體" panose="03000509000000000000" pitchFamily="65" charset="-120"/>
                <a:ea typeface="標楷體" panose="03000509000000000000" pitchFamily="65" charset="-120"/>
              </a:rPr>
              <a:t>參</a:t>
            </a:r>
            <a:r>
              <a:rPr lang="en-US" altLang="zh-TW" sz="8800" dirty="0" smtClean="0">
                <a:latin typeface="標楷體" panose="03000509000000000000" pitchFamily="65" charset="-120"/>
                <a:ea typeface="標楷體" panose="03000509000000000000" pitchFamily="65" charset="-120"/>
              </a:rPr>
              <a:t/>
            </a:r>
            <a:br>
              <a:rPr lang="en-US" altLang="zh-TW" sz="8800" dirty="0" smtClean="0">
                <a:latin typeface="標楷體" panose="03000509000000000000" pitchFamily="65" charset="-120"/>
                <a:ea typeface="標楷體" panose="03000509000000000000" pitchFamily="65" charset="-120"/>
              </a:rPr>
            </a:br>
            <a:r>
              <a:rPr lang="zh-TW" altLang="en-US" sz="8800" dirty="0" smtClean="0">
                <a:latin typeface="標楷體" panose="03000509000000000000" pitchFamily="65" charset="-120"/>
                <a:ea typeface="標楷體" panose="03000509000000000000" pitchFamily="65" charset="-120"/>
              </a:rPr>
              <a:t>選</a:t>
            </a:r>
            <a:r>
              <a:rPr lang="en-US" altLang="zh-TW" sz="8800" dirty="0" smtClean="0">
                <a:latin typeface="標楷體" panose="03000509000000000000" pitchFamily="65" charset="-120"/>
                <a:ea typeface="標楷體" panose="03000509000000000000" pitchFamily="65" charset="-120"/>
              </a:rPr>
              <a:t/>
            </a:r>
            <a:br>
              <a:rPr lang="en-US" altLang="zh-TW" sz="8800" dirty="0" smtClean="0">
                <a:latin typeface="標楷體" panose="03000509000000000000" pitchFamily="65" charset="-120"/>
                <a:ea typeface="標楷體" panose="03000509000000000000" pitchFamily="65" charset="-120"/>
              </a:rPr>
            </a:br>
            <a:r>
              <a:rPr lang="zh-TW" altLang="en-US" sz="8800" dirty="0" smtClean="0">
                <a:latin typeface="標楷體" panose="03000509000000000000" pitchFamily="65" charset="-120"/>
                <a:ea typeface="標楷體" panose="03000509000000000000" pitchFamily="65" charset="-120"/>
              </a:rPr>
              <a:t>對</a:t>
            </a:r>
            <a:r>
              <a:rPr lang="en-US" altLang="zh-TW" sz="8800" dirty="0" smtClean="0">
                <a:latin typeface="標楷體" panose="03000509000000000000" pitchFamily="65" charset="-120"/>
                <a:ea typeface="標楷體" panose="03000509000000000000" pitchFamily="65" charset="-120"/>
              </a:rPr>
              <a:t/>
            </a:r>
            <a:br>
              <a:rPr lang="en-US" altLang="zh-TW" sz="8800" dirty="0" smtClean="0">
                <a:latin typeface="標楷體" panose="03000509000000000000" pitchFamily="65" charset="-120"/>
                <a:ea typeface="標楷體" panose="03000509000000000000" pitchFamily="65" charset="-120"/>
              </a:rPr>
            </a:br>
            <a:r>
              <a:rPr lang="zh-TW" altLang="en-US" sz="8800" dirty="0">
                <a:latin typeface="標楷體" panose="03000509000000000000" pitchFamily="65" charset="-120"/>
                <a:ea typeface="標楷體" panose="03000509000000000000" pitchFamily="65" charset="-120"/>
              </a:rPr>
              <a:t>象</a:t>
            </a:r>
          </a:p>
        </p:txBody>
      </p:sp>
      <p:sp>
        <p:nvSpPr>
          <p:cNvPr id="15" name="矩形 14"/>
          <p:cNvSpPr/>
          <p:nvPr/>
        </p:nvSpPr>
        <p:spPr>
          <a:xfrm>
            <a:off x="0" y="21354"/>
            <a:ext cx="2246472" cy="1107996"/>
          </a:xfrm>
          <a:prstGeom prst="rect">
            <a:avLst/>
          </a:prstGeom>
        </p:spPr>
        <p:txBody>
          <a:bodyPr wrap="square">
            <a:spAutoFit/>
          </a:bodyPr>
          <a:lstStyle/>
          <a:p>
            <a:r>
              <a:rPr lang="zh-TW" altLang="en-US" sz="6600" spc="-50" dirty="0" smtClean="0">
                <a:solidFill>
                  <a:srgbClr val="FFFFFF"/>
                </a:solidFill>
                <a:latin typeface="標楷體" panose="03000509000000000000" pitchFamily="65" charset="-120"/>
                <a:ea typeface="標楷體" panose="03000509000000000000" pitchFamily="65" charset="-120"/>
                <a:cs typeface="+mj-cs"/>
              </a:rPr>
              <a:t>一</a:t>
            </a:r>
            <a:r>
              <a:rPr lang="zh-TW" altLang="en-US" sz="6600" spc="-50" dirty="0">
                <a:solidFill>
                  <a:srgbClr val="FFFFFF"/>
                </a:solidFill>
                <a:latin typeface="標楷體" panose="03000509000000000000" pitchFamily="65" charset="-120"/>
                <a:ea typeface="標楷體" panose="03000509000000000000" pitchFamily="65" charset="-120"/>
                <a:cs typeface="+mj-cs"/>
              </a:rPr>
              <a:t>、</a:t>
            </a:r>
            <a:endParaRPr lang="zh-TW" altLang="en-US" sz="1100" dirty="0">
              <a:latin typeface="標楷體" panose="03000509000000000000" pitchFamily="65" charset="-120"/>
              <a:ea typeface="標楷體" panose="03000509000000000000" pitchFamily="65" charset="-120"/>
            </a:endParaRPr>
          </a:p>
        </p:txBody>
      </p:sp>
      <p:sp>
        <p:nvSpPr>
          <p:cNvPr id="4" name="文字方塊 3"/>
          <p:cNvSpPr txBox="1"/>
          <p:nvPr/>
        </p:nvSpPr>
        <p:spPr>
          <a:xfrm>
            <a:off x="4286929" y="1432344"/>
            <a:ext cx="8027773" cy="1200329"/>
          </a:xfrm>
          <a:prstGeom prst="rect">
            <a:avLst/>
          </a:prstGeom>
          <a:noFill/>
        </p:spPr>
        <p:txBody>
          <a:bodyPr wrap="square" rtlCol="0">
            <a:spAutoFit/>
          </a:bodyPr>
          <a:lstStyle/>
          <a:p>
            <a:pPr lvl="0">
              <a:lnSpc>
                <a:spcPct val="90000"/>
              </a:lnSpc>
              <a:spcBef>
                <a:spcPts val="1200"/>
              </a:spcBef>
              <a:spcAft>
                <a:spcPts val="200"/>
              </a:spcAft>
              <a:buClr>
                <a:srgbClr val="E48312"/>
              </a:buClr>
              <a:buSzPct val="100000"/>
            </a:pPr>
            <a:r>
              <a:rPr lang="zh-TW" altLang="en-US" sz="4000" dirty="0" smtClean="0">
                <a:solidFill>
                  <a:srgbClr val="000000"/>
                </a:solidFill>
                <a:latin typeface="標楷體" panose="03000509000000000000" pitchFamily="65" charset="-120"/>
                <a:ea typeface="標楷體" panose="03000509000000000000" pitchFamily="65" charset="-120"/>
              </a:rPr>
              <a:t>兩岸</a:t>
            </a:r>
            <a:r>
              <a:rPr lang="en-US" altLang="zh-TW" sz="4000" dirty="0">
                <a:solidFill>
                  <a:srgbClr val="000000"/>
                </a:solidFill>
                <a:latin typeface="標楷體" panose="03000509000000000000" pitchFamily="65" charset="-120"/>
                <a:ea typeface="標楷體" panose="03000509000000000000" pitchFamily="65" charset="-120"/>
              </a:rPr>
              <a:t>(</a:t>
            </a:r>
            <a:r>
              <a:rPr lang="zh-TW" altLang="en-US" sz="4000" dirty="0">
                <a:solidFill>
                  <a:srgbClr val="000000"/>
                </a:solidFill>
                <a:latin typeface="標楷體" panose="03000509000000000000" pitchFamily="65" charset="-120"/>
                <a:ea typeface="標楷體" panose="03000509000000000000" pitchFamily="65" charset="-120"/>
              </a:rPr>
              <a:t>含香港、澳門</a:t>
            </a:r>
            <a:r>
              <a:rPr lang="en-US" altLang="zh-TW" sz="4000" dirty="0">
                <a:solidFill>
                  <a:srgbClr val="000000"/>
                </a:solidFill>
                <a:latin typeface="標楷體" panose="03000509000000000000" pitchFamily="65" charset="-120"/>
                <a:ea typeface="標楷體" panose="03000509000000000000" pitchFamily="65" charset="-120"/>
              </a:rPr>
              <a:t>)</a:t>
            </a:r>
            <a:r>
              <a:rPr lang="zh-TW" altLang="en-US" sz="4000" dirty="0">
                <a:solidFill>
                  <a:srgbClr val="000000"/>
                </a:solidFill>
                <a:latin typeface="標楷體" panose="03000509000000000000" pitchFamily="65" charset="-120"/>
                <a:ea typeface="標楷體" panose="03000509000000000000" pitchFamily="65" charset="-120"/>
              </a:rPr>
              <a:t>院校師生參賽者，</a:t>
            </a:r>
            <a:r>
              <a:rPr lang="zh-TW" altLang="en-US" sz="4000" b="1" u="sng" dirty="0">
                <a:latin typeface="標楷體" panose="03000509000000000000" pitchFamily="65" charset="-120"/>
                <a:ea typeface="標楷體" panose="03000509000000000000" pitchFamily="65" charset="-120"/>
              </a:rPr>
              <a:t>可個人或團體報名</a:t>
            </a: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6976" y="2768985"/>
            <a:ext cx="5266328" cy="3512599"/>
          </a:xfrm>
          <a:prstGeom prst="rect">
            <a:avLst/>
          </a:prstGeom>
        </p:spPr>
      </p:pic>
    </p:spTree>
    <p:extLst>
      <p:ext uri="{BB962C8B-B14F-4D97-AF65-F5344CB8AC3E}">
        <p14:creationId xmlns:p14="http://schemas.microsoft.com/office/powerpoint/2010/main" val="1693025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l="21000" t="-3000" b="-51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837346" y="704747"/>
            <a:ext cx="2572284" cy="5353513"/>
          </a:xfrm>
        </p:spPr>
        <p:txBody>
          <a:bodyPr>
            <a:noAutofit/>
          </a:bodyPr>
          <a:lstStyle/>
          <a:p>
            <a:r>
              <a:rPr lang="zh-TW" altLang="en-US" sz="8800" dirty="0" smtClean="0">
                <a:latin typeface="標楷體" panose="03000509000000000000" pitchFamily="65" charset="-120"/>
                <a:ea typeface="標楷體" panose="03000509000000000000" pitchFamily="65" charset="-120"/>
              </a:rPr>
              <a:t>大</a:t>
            </a:r>
            <a:r>
              <a:rPr lang="en-US" altLang="zh-TW" sz="8800" dirty="0" smtClean="0">
                <a:latin typeface="標楷體" panose="03000509000000000000" pitchFamily="65" charset="-120"/>
                <a:ea typeface="標楷體" panose="03000509000000000000" pitchFamily="65" charset="-120"/>
              </a:rPr>
              <a:t/>
            </a:r>
            <a:br>
              <a:rPr lang="en-US" altLang="zh-TW" sz="8800" dirty="0" smtClean="0">
                <a:latin typeface="標楷體" panose="03000509000000000000" pitchFamily="65" charset="-120"/>
                <a:ea typeface="標楷體" panose="03000509000000000000" pitchFamily="65" charset="-120"/>
              </a:rPr>
            </a:br>
            <a:r>
              <a:rPr lang="zh-TW" altLang="en-US" sz="8800" dirty="0" smtClean="0">
                <a:latin typeface="標楷體" panose="03000509000000000000" pitchFamily="65" charset="-120"/>
                <a:ea typeface="標楷體" panose="03000509000000000000" pitchFamily="65" charset="-120"/>
              </a:rPr>
              <a:t>賽</a:t>
            </a:r>
            <a:r>
              <a:rPr lang="en-US" altLang="zh-TW" sz="8800" dirty="0" smtClean="0">
                <a:latin typeface="標楷體" panose="03000509000000000000" pitchFamily="65" charset="-120"/>
                <a:ea typeface="標楷體" panose="03000509000000000000" pitchFamily="65" charset="-120"/>
              </a:rPr>
              <a:t/>
            </a:r>
            <a:br>
              <a:rPr lang="en-US" altLang="zh-TW" sz="8800" dirty="0" smtClean="0">
                <a:latin typeface="標楷體" panose="03000509000000000000" pitchFamily="65" charset="-120"/>
                <a:ea typeface="標楷體" panose="03000509000000000000" pitchFamily="65" charset="-120"/>
              </a:rPr>
            </a:br>
            <a:r>
              <a:rPr lang="zh-TW" altLang="en-US" sz="8800" dirty="0" smtClean="0">
                <a:latin typeface="標楷體" panose="03000509000000000000" pitchFamily="65" charset="-120"/>
                <a:ea typeface="標楷體" panose="03000509000000000000" pitchFamily="65" charset="-120"/>
              </a:rPr>
              <a:t>時</a:t>
            </a:r>
            <a:r>
              <a:rPr lang="en-US" altLang="zh-TW" sz="8800" dirty="0" smtClean="0">
                <a:latin typeface="標楷體" panose="03000509000000000000" pitchFamily="65" charset="-120"/>
                <a:ea typeface="標楷體" panose="03000509000000000000" pitchFamily="65" charset="-120"/>
              </a:rPr>
              <a:t/>
            </a:r>
            <a:br>
              <a:rPr lang="en-US" altLang="zh-TW" sz="8800" dirty="0" smtClean="0">
                <a:latin typeface="標楷體" panose="03000509000000000000" pitchFamily="65" charset="-120"/>
                <a:ea typeface="標楷體" panose="03000509000000000000" pitchFamily="65" charset="-120"/>
              </a:rPr>
            </a:br>
            <a:r>
              <a:rPr lang="zh-TW" altLang="en-US" sz="8800" dirty="0" smtClean="0">
                <a:latin typeface="標楷體" panose="03000509000000000000" pitchFamily="65" charset="-120"/>
                <a:ea typeface="標楷體" panose="03000509000000000000" pitchFamily="65" charset="-120"/>
              </a:rPr>
              <a:t>程</a:t>
            </a:r>
            <a:endParaRPr lang="zh-TW" altLang="en-US" sz="8800" dirty="0">
              <a:latin typeface="標楷體" panose="03000509000000000000" pitchFamily="65" charset="-120"/>
              <a:ea typeface="標楷體" panose="03000509000000000000" pitchFamily="65" charset="-120"/>
            </a:endParaRPr>
          </a:p>
        </p:txBody>
      </p:sp>
      <p:graphicFrame>
        <p:nvGraphicFramePr>
          <p:cNvPr id="13" name="內容版面配置區 5"/>
          <p:cNvGraphicFramePr>
            <a:graphicFrameLocks noGrp="1"/>
          </p:cNvGraphicFramePr>
          <p:nvPr>
            <p:ph idx="1"/>
            <p:extLst>
              <p:ext uri="{D42A27DB-BD31-4B8C-83A1-F6EECF244321}">
                <p14:modId xmlns:p14="http://schemas.microsoft.com/office/powerpoint/2010/main" val="4202278309"/>
              </p:ext>
            </p:extLst>
          </p:nvPr>
        </p:nvGraphicFramePr>
        <p:xfrm>
          <a:off x="4409630" y="575352"/>
          <a:ext cx="6992378" cy="5255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矩形 14"/>
          <p:cNvSpPr/>
          <p:nvPr/>
        </p:nvSpPr>
        <p:spPr>
          <a:xfrm>
            <a:off x="0" y="21354"/>
            <a:ext cx="2246472" cy="1107996"/>
          </a:xfrm>
          <a:prstGeom prst="rect">
            <a:avLst/>
          </a:prstGeom>
        </p:spPr>
        <p:txBody>
          <a:bodyPr wrap="square">
            <a:spAutoFit/>
          </a:bodyPr>
          <a:lstStyle/>
          <a:p>
            <a:r>
              <a:rPr lang="zh-TW" altLang="en-US" sz="6600" spc="-50" dirty="0">
                <a:solidFill>
                  <a:srgbClr val="FFFFFF"/>
                </a:solidFill>
                <a:latin typeface="標楷體" panose="03000509000000000000" pitchFamily="65" charset="-120"/>
                <a:ea typeface="標楷體" panose="03000509000000000000" pitchFamily="65" charset="-120"/>
                <a:cs typeface="+mj-cs"/>
              </a:rPr>
              <a:t>二</a:t>
            </a:r>
            <a:r>
              <a:rPr lang="zh-TW" altLang="en-US" sz="6600" spc="-50" dirty="0" smtClean="0">
                <a:solidFill>
                  <a:srgbClr val="FFFFFF"/>
                </a:solidFill>
                <a:latin typeface="標楷體" panose="03000509000000000000" pitchFamily="65" charset="-120"/>
                <a:ea typeface="標楷體" panose="03000509000000000000" pitchFamily="65" charset="-120"/>
                <a:cs typeface="+mj-cs"/>
              </a:rPr>
              <a:t>、</a:t>
            </a:r>
            <a:endParaRPr lang="zh-TW" altLang="en-US" sz="11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51439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版面配置區 3"/>
          <p:cNvSpPr>
            <a:spLocks noGrp="1"/>
          </p:cNvSpPr>
          <p:nvPr>
            <p:ph type="body" sz="half" idx="2"/>
          </p:nvPr>
        </p:nvSpPr>
        <p:spPr>
          <a:xfrm>
            <a:off x="1921123" y="910969"/>
            <a:ext cx="1013782" cy="6309551"/>
          </a:xfrm>
        </p:spPr>
        <p:txBody>
          <a:bodyPr>
            <a:noAutofit/>
          </a:bodyPr>
          <a:lstStyle/>
          <a:p>
            <a:r>
              <a:rPr lang="zh-TW" altLang="en-US" sz="8800" dirty="0" smtClean="0">
                <a:latin typeface="標楷體" panose="03000509000000000000" pitchFamily="65" charset="-120"/>
                <a:ea typeface="標楷體" panose="03000509000000000000" pitchFamily="65" charset="-120"/>
              </a:rPr>
              <a:t>投</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稿</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要</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求</a:t>
            </a:r>
            <a:endParaRPr lang="en-US" altLang="zh-TW" sz="8800" dirty="0" smtClean="0">
              <a:latin typeface="標楷體" panose="03000509000000000000" pitchFamily="65" charset="-120"/>
              <a:ea typeface="標楷體" panose="03000509000000000000" pitchFamily="65" charset="-120"/>
            </a:endParaRPr>
          </a:p>
        </p:txBody>
      </p:sp>
      <p:sp>
        <p:nvSpPr>
          <p:cNvPr id="7" name="標題 1"/>
          <p:cNvSpPr txBox="1">
            <a:spLocks/>
          </p:cNvSpPr>
          <p:nvPr/>
        </p:nvSpPr>
        <p:spPr>
          <a:xfrm>
            <a:off x="0" y="57066"/>
            <a:ext cx="3200400" cy="104128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zh-TW" altLang="en-US" sz="6600" dirty="0" smtClean="0">
                <a:latin typeface="標楷體" panose="03000509000000000000" pitchFamily="65" charset="-120"/>
                <a:ea typeface="標楷體" panose="03000509000000000000" pitchFamily="65" charset="-120"/>
              </a:rPr>
              <a:t>三、</a:t>
            </a:r>
            <a:endParaRPr lang="zh-TW" altLang="en-US" sz="6600" dirty="0">
              <a:latin typeface="標楷體" panose="03000509000000000000" pitchFamily="65" charset="-120"/>
              <a:ea typeface="標楷體" panose="03000509000000000000" pitchFamily="65" charset="-120"/>
            </a:endParaRPr>
          </a:p>
        </p:txBody>
      </p:sp>
      <p:sp>
        <p:nvSpPr>
          <p:cNvPr id="4" name="文字方塊 3"/>
          <p:cNvSpPr txBox="1"/>
          <p:nvPr/>
        </p:nvSpPr>
        <p:spPr>
          <a:xfrm>
            <a:off x="4357202" y="420480"/>
            <a:ext cx="7551022" cy="6124754"/>
          </a:xfrm>
          <a:prstGeom prst="rect">
            <a:avLst/>
          </a:prstGeom>
          <a:noFill/>
        </p:spPr>
        <p:txBody>
          <a:bodyPr wrap="square" rtlCol="0">
            <a:spAutoFit/>
          </a:bodyPr>
          <a:lstStyle/>
          <a:p>
            <a:r>
              <a:rPr lang="en-US" altLang="zh-TW" sz="2800" dirty="0" smtClean="0">
                <a:solidFill>
                  <a:schemeClr val="tx1">
                    <a:lumMod val="75000"/>
                    <a:lumOff val="25000"/>
                  </a:schemeClr>
                </a:solidFill>
                <a:latin typeface="標楷體" panose="03000509000000000000" pitchFamily="65" charset="-120"/>
                <a:ea typeface="標楷體" panose="03000509000000000000" pitchFamily="65" charset="-120"/>
              </a:rPr>
              <a:t>1</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參賽作品</a:t>
            </a:r>
            <a:r>
              <a:rPr lang="zh-TW" altLang="en-US" sz="2800" dirty="0">
                <a:solidFill>
                  <a:srgbClr val="FF0000"/>
                </a:solidFill>
                <a:latin typeface="標楷體" panose="03000509000000000000" pitchFamily="65" charset="-120"/>
                <a:ea typeface="標楷體" panose="03000509000000000000" pitchFamily="65" charset="-120"/>
              </a:rPr>
              <a:t>數量不限</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，須保證無任何智慧財產權方面的爭議</a:t>
            </a:r>
            <a:r>
              <a:rPr lang="zh-TW" altLang="en-US" sz="2800" dirty="0" smtClean="0">
                <a:solidFill>
                  <a:schemeClr val="tx1">
                    <a:lumMod val="75000"/>
                    <a:lumOff val="25000"/>
                  </a:schemeClr>
                </a:solidFill>
                <a:latin typeface="標楷體" panose="03000509000000000000" pitchFamily="65" charset="-120"/>
                <a:ea typeface="標楷體" panose="03000509000000000000" pitchFamily="65" charset="-120"/>
              </a:rPr>
              <a:t>。</a:t>
            </a:r>
            <a:endParaRPr lang="en-US" altLang="zh-TW" sz="2800" dirty="0" smtClean="0">
              <a:solidFill>
                <a:schemeClr val="tx1">
                  <a:lumMod val="75000"/>
                  <a:lumOff val="25000"/>
                </a:schemeClr>
              </a:solidFill>
              <a:latin typeface="標楷體" panose="03000509000000000000" pitchFamily="65" charset="-120"/>
              <a:ea typeface="標楷體" panose="03000509000000000000" pitchFamily="65" charset="-120"/>
            </a:endParaRPr>
          </a:p>
          <a:p>
            <a:endParaRPr lang="zh-TW" altLang="en-US" sz="2800" dirty="0">
              <a:solidFill>
                <a:schemeClr val="tx1">
                  <a:lumMod val="75000"/>
                  <a:lumOff val="25000"/>
                </a:schemeClr>
              </a:solidFill>
              <a:latin typeface="標楷體" panose="03000509000000000000" pitchFamily="65" charset="-120"/>
              <a:ea typeface="標楷體" panose="03000509000000000000" pitchFamily="65" charset="-120"/>
            </a:endParaRPr>
          </a:p>
          <a:p>
            <a:r>
              <a:rPr lang="en-US" altLang="zh-TW" sz="2800" dirty="0">
                <a:solidFill>
                  <a:schemeClr val="tx1">
                    <a:lumMod val="75000"/>
                    <a:lumOff val="25000"/>
                  </a:schemeClr>
                </a:solidFill>
                <a:latin typeface="標楷體" panose="03000509000000000000" pitchFamily="65" charset="-120"/>
                <a:ea typeface="標楷體" panose="03000509000000000000" pitchFamily="65" charset="-120"/>
              </a:rPr>
              <a:t>2</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參賽</a:t>
            </a:r>
            <a:r>
              <a:rPr lang="zh-TW" altLang="en-US" sz="2800" dirty="0">
                <a:latin typeface="標楷體" panose="03000509000000000000" pitchFamily="65" charset="-120"/>
                <a:ea typeface="標楷體" panose="03000509000000000000" pitchFamily="65" charset="-120"/>
              </a:rPr>
              <a:t>作品</a:t>
            </a:r>
            <a:r>
              <a:rPr lang="zh-TW" altLang="en-US" sz="2800" dirty="0">
                <a:solidFill>
                  <a:srgbClr val="FF0000"/>
                </a:solidFill>
                <a:latin typeface="標楷體" panose="03000509000000000000" pitchFamily="65" charset="-120"/>
                <a:ea typeface="標楷體" panose="03000509000000000000" pitchFamily="65" charset="-120"/>
              </a:rPr>
              <a:t>須提供電子版</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，實物樣品或設計圖稿均可參選，實物作品須提交</a:t>
            </a:r>
            <a:r>
              <a:rPr lang="zh-TW" altLang="en-US" sz="2800" dirty="0">
                <a:solidFill>
                  <a:srgbClr val="FF0000"/>
                </a:solidFill>
                <a:latin typeface="標楷體" panose="03000509000000000000" pitchFamily="65" charset="-120"/>
                <a:ea typeface="標楷體" panose="03000509000000000000" pitchFamily="65" charset="-120"/>
              </a:rPr>
              <a:t>至少三張不同角度效果圖或實物圖</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，能體現作品整體效果和局部細節特徵，設計圖稿須全套規範</a:t>
            </a:r>
            <a:r>
              <a:rPr lang="zh-TW" altLang="en-US" sz="2800" dirty="0" smtClean="0">
                <a:solidFill>
                  <a:schemeClr val="tx1">
                    <a:lumMod val="75000"/>
                    <a:lumOff val="25000"/>
                  </a:schemeClr>
                </a:solidFill>
                <a:latin typeface="標楷體" panose="03000509000000000000" pitchFamily="65" charset="-120"/>
                <a:ea typeface="標楷體" panose="03000509000000000000" pitchFamily="65" charset="-120"/>
              </a:rPr>
              <a:t>。</a:t>
            </a:r>
            <a:r>
              <a:rPr lang="zh-TW" altLang="en-US" sz="2800" dirty="0" smtClean="0">
                <a:solidFill>
                  <a:srgbClr val="7030A0"/>
                </a:solidFill>
                <a:latin typeface="標楷體" panose="03000509000000000000" pitchFamily="65" charset="-120"/>
                <a:ea typeface="標楷體" panose="03000509000000000000" pitchFamily="65" charset="-120"/>
              </a:rPr>
              <a:t>（</a:t>
            </a:r>
            <a:r>
              <a:rPr lang="zh-TW" altLang="en-US" sz="2800" dirty="0">
                <a:solidFill>
                  <a:srgbClr val="7030A0"/>
                </a:solidFill>
                <a:latin typeface="標楷體" panose="03000509000000000000" pitchFamily="65" charset="-120"/>
                <a:ea typeface="標楷體" panose="03000509000000000000" pitchFamily="65" charset="-120"/>
              </a:rPr>
              <a:t>手稿尺寸標準為打印紙</a:t>
            </a:r>
            <a:r>
              <a:rPr lang="en-US" altLang="zh-TW" sz="2800" dirty="0">
                <a:solidFill>
                  <a:srgbClr val="7030A0"/>
                </a:solidFill>
                <a:latin typeface="標楷體" panose="03000509000000000000" pitchFamily="65" charset="-120"/>
                <a:ea typeface="標楷體" panose="03000509000000000000" pitchFamily="65" charset="-120"/>
              </a:rPr>
              <a:t>A3</a:t>
            </a:r>
            <a:r>
              <a:rPr lang="zh-TW" altLang="en-US" sz="2800" dirty="0">
                <a:solidFill>
                  <a:srgbClr val="7030A0"/>
                </a:solidFill>
                <a:latin typeface="標楷體" panose="03000509000000000000" pitchFamily="65" charset="-120"/>
                <a:ea typeface="標楷體" panose="03000509000000000000" pitchFamily="65" charset="-120"/>
              </a:rPr>
              <a:t>尺寸，電子圖片</a:t>
            </a:r>
            <a:r>
              <a:rPr lang="en-US" altLang="zh-TW" sz="2800" dirty="0">
                <a:solidFill>
                  <a:srgbClr val="7030A0"/>
                </a:solidFill>
                <a:latin typeface="標楷體" panose="03000509000000000000" pitchFamily="65" charset="-120"/>
                <a:ea typeface="標楷體" panose="03000509000000000000" pitchFamily="65" charset="-120"/>
              </a:rPr>
              <a:t>300dpi</a:t>
            </a:r>
            <a:r>
              <a:rPr lang="zh-TW" altLang="en-US" sz="2800" dirty="0">
                <a:solidFill>
                  <a:srgbClr val="7030A0"/>
                </a:solidFill>
                <a:latin typeface="標楷體" panose="03000509000000000000" pitchFamily="65" charset="-120"/>
                <a:ea typeface="標楷體" panose="03000509000000000000" pitchFamily="65" charset="-120"/>
              </a:rPr>
              <a:t>以上，彩色</a:t>
            </a:r>
            <a:r>
              <a:rPr lang="zh-TW" altLang="en-US" sz="2800" dirty="0" smtClean="0">
                <a:solidFill>
                  <a:srgbClr val="7030A0"/>
                </a:solidFill>
                <a:latin typeface="標楷體" panose="03000509000000000000" pitchFamily="65" charset="-120"/>
                <a:ea typeface="標楷體" panose="03000509000000000000" pitchFamily="65" charset="-120"/>
              </a:rPr>
              <a:t>）</a:t>
            </a:r>
            <a:endParaRPr lang="en-US" altLang="zh-TW" sz="2800" dirty="0" smtClean="0">
              <a:solidFill>
                <a:srgbClr val="7030A0"/>
              </a:solidFill>
              <a:latin typeface="標楷體" panose="03000509000000000000" pitchFamily="65" charset="-120"/>
              <a:ea typeface="標楷體" panose="03000509000000000000" pitchFamily="65" charset="-120"/>
            </a:endParaRPr>
          </a:p>
          <a:p>
            <a:endParaRPr lang="en-US" altLang="zh-TW" sz="2800" dirty="0" smtClean="0">
              <a:solidFill>
                <a:srgbClr val="7030A0"/>
              </a:solidFill>
              <a:latin typeface="標楷體" panose="03000509000000000000" pitchFamily="65" charset="-120"/>
              <a:ea typeface="標楷體" panose="03000509000000000000" pitchFamily="65" charset="-120"/>
            </a:endParaRPr>
          </a:p>
          <a:p>
            <a:r>
              <a:rPr lang="en-US" altLang="zh-TW" sz="2800" dirty="0" smtClean="0">
                <a:solidFill>
                  <a:schemeClr val="tx1">
                    <a:lumMod val="75000"/>
                    <a:lumOff val="25000"/>
                  </a:schemeClr>
                </a:solidFill>
                <a:latin typeface="標楷體" panose="03000509000000000000" pitchFamily="65" charset="-120"/>
                <a:ea typeface="標楷體" panose="03000509000000000000" pitchFamily="65" charset="-120"/>
              </a:rPr>
              <a:t>3</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參賽作品以</a:t>
            </a:r>
            <a:r>
              <a:rPr lang="zh-TW" altLang="en-US" sz="2800" dirty="0">
                <a:solidFill>
                  <a:srgbClr val="FF0000"/>
                </a:solidFill>
                <a:latin typeface="標楷體" panose="03000509000000000000" pitchFamily="65" charset="-120"/>
                <a:ea typeface="標楷體" panose="03000509000000000000" pitchFamily="65" charset="-120"/>
              </a:rPr>
              <a:t>木雕材料</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為基礎設計</a:t>
            </a:r>
            <a:r>
              <a:rPr lang="zh-TW" altLang="en-US" sz="2800" dirty="0" smtClean="0">
                <a:solidFill>
                  <a:schemeClr val="tx1">
                    <a:lumMod val="75000"/>
                    <a:lumOff val="25000"/>
                  </a:schemeClr>
                </a:solidFill>
                <a:latin typeface="標楷體" panose="03000509000000000000" pitchFamily="65" charset="-120"/>
                <a:ea typeface="標楷體" panose="03000509000000000000" pitchFamily="65" charset="-120"/>
              </a:rPr>
              <a:t>。</a:t>
            </a:r>
            <a:endParaRPr lang="en-US" altLang="zh-TW" sz="2800" dirty="0" smtClean="0">
              <a:solidFill>
                <a:schemeClr val="tx1">
                  <a:lumMod val="75000"/>
                  <a:lumOff val="25000"/>
                </a:schemeClr>
              </a:solidFill>
              <a:latin typeface="標楷體" panose="03000509000000000000" pitchFamily="65" charset="-120"/>
              <a:ea typeface="標楷體" panose="03000509000000000000" pitchFamily="65" charset="-120"/>
            </a:endParaRPr>
          </a:p>
          <a:p>
            <a:endParaRPr lang="en-US" altLang="zh-TW" sz="2800" dirty="0" smtClean="0">
              <a:solidFill>
                <a:schemeClr val="tx1">
                  <a:lumMod val="75000"/>
                  <a:lumOff val="25000"/>
                </a:schemeClr>
              </a:solidFill>
              <a:latin typeface="標楷體" panose="03000509000000000000" pitchFamily="65" charset="-120"/>
              <a:ea typeface="標楷體" panose="03000509000000000000" pitchFamily="65" charset="-120"/>
            </a:endParaRPr>
          </a:p>
          <a:p>
            <a:r>
              <a:rPr lang="en-US" altLang="zh-TW" sz="2800" dirty="0" smtClean="0">
                <a:solidFill>
                  <a:schemeClr val="tx1">
                    <a:lumMod val="75000"/>
                    <a:lumOff val="25000"/>
                  </a:schemeClr>
                </a:solidFill>
                <a:latin typeface="標楷體" panose="03000509000000000000" pitchFamily="65" charset="-120"/>
                <a:ea typeface="標楷體" panose="03000509000000000000" pitchFamily="65" charset="-120"/>
              </a:rPr>
              <a:t>4</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多人合作設計的</a:t>
            </a:r>
            <a:r>
              <a:rPr lang="zh-TW" altLang="en-US" sz="2800" dirty="0">
                <a:solidFill>
                  <a:srgbClr val="FF0000"/>
                </a:solidFill>
                <a:latin typeface="標楷體" panose="03000509000000000000" pitchFamily="65" charset="-120"/>
                <a:ea typeface="標楷體" panose="03000509000000000000" pitchFamily="65" charset="-120"/>
              </a:rPr>
              <a:t>團體作品</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，請填寫一份參賽報名表，</a:t>
            </a:r>
            <a:r>
              <a:rPr lang="zh-TW" altLang="en-US" sz="2800" dirty="0" smtClean="0">
                <a:solidFill>
                  <a:schemeClr val="tx1">
                    <a:lumMod val="75000"/>
                    <a:lumOff val="25000"/>
                  </a:schemeClr>
                </a:solidFill>
                <a:latin typeface="標楷體" panose="03000509000000000000" pitchFamily="65" charset="-120"/>
                <a:ea typeface="標楷體" panose="03000509000000000000" pitchFamily="65" charset="-120"/>
              </a:rPr>
              <a:t>並註明代</a:t>
            </a:r>
            <a:r>
              <a:rPr lang="zh-TW" altLang="en-US" sz="2800" dirty="0">
                <a:solidFill>
                  <a:schemeClr val="tx1">
                    <a:lumMod val="75000"/>
                    <a:lumOff val="25000"/>
                  </a:schemeClr>
                </a:solidFill>
                <a:latin typeface="標楷體" panose="03000509000000000000" pitchFamily="65" charset="-120"/>
                <a:ea typeface="標楷體" panose="03000509000000000000" pitchFamily="65" charset="-120"/>
              </a:rPr>
              <a:t>參賽人員</a:t>
            </a:r>
          </a:p>
        </p:txBody>
      </p:sp>
    </p:spTree>
    <p:extLst>
      <p:ext uri="{BB962C8B-B14F-4D97-AF65-F5344CB8AC3E}">
        <p14:creationId xmlns:p14="http://schemas.microsoft.com/office/powerpoint/2010/main" val="400090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29272" y="5636128"/>
            <a:ext cx="7436924" cy="1066715"/>
          </a:xfrm>
        </p:spPr>
        <p:txBody>
          <a:bodyPr>
            <a:normAutofit fontScale="92500" lnSpcReduction="10000"/>
          </a:bodyPr>
          <a:lstStyle/>
          <a:p>
            <a:pPr algn="just">
              <a:lnSpc>
                <a:spcPct val="150000"/>
              </a:lnSpc>
            </a:pPr>
            <a:r>
              <a:rPr lang="zh-TW" altLang="en-US" sz="2300" b="1" dirty="0" smtClean="0">
                <a:latin typeface="標楷體" panose="03000509000000000000" pitchFamily="65" charset="-120"/>
                <a:ea typeface="標楷體" panose="03000509000000000000" pitchFamily="65" charset="-120"/>
              </a:rPr>
              <a:t>*由</a:t>
            </a:r>
            <a:r>
              <a:rPr lang="zh-TW" altLang="en-US" sz="2300" b="1" dirty="0">
                <a:latin typeface="標楷體" panose="03000509000000000000" pitchFamily="65" charset="-120"/>
                <a:ea typeface="標楷體" panose="03000509000000000000" pitchFamily="65" charset="-120"/>
              </a:rPr>
              <a:t>評審依據參賽團隊</a:t>
            </a:r>
            <a:r>
              <a:rPr lang="zh-TW" altLang="en-US" sz="2300" b="1" dirty="0" smtClean="0">
                <a:latin typeface="標楷體" panose="03000509000000000000" pitchFamily="65" charset="-120"/>
                <a:ea typeface="標楷體" panose="03000509000000000000" pitchFamily="65" charset="-120"/>
              </a:rPr>
              <a:t>繳交</a:t>
            </a:r>
            <a:r>
              <a:rPr lang="zh-TW" altLang="en-US" sz="2300" b="1" dirty="0">
                <a:latin typeface="標楷體" panose="03000509000000000000" pitchFamily="65" charset="-120"/>
                <a:ea typeface="標楷體" panose="03000509000000000000" pitchFamily="65" charset="-120"/>
              </a:rPr>
              <a:t>作品</a:t>
            </a:r>
            <a:r>
              <a:rPr lang="zh-TW" altLang="en-US" sz="2300" b="1" dirty="0" smtClean="0">
                <a:latin typeface="標楷體" panose="03000509000000000000" pitchFamily="65" charset="-120"/>
                <a:ea typeface="標楷體" panose="03000509000000000000" pitchFamily="65" charset="-120"/>
              </a:rPr>
              <a:t>，</a:t>
            </a:r>
            <a:r>
              <a:rPr lang="zh-TW" altLang="en-US" sz="2300" b="1" dirty="0">
                <a:latin typeface="標楷體" panose="03000509000000000000" pitchFamily="65" charset="-120"/>
                <a:ea typeface="標楷體" panose="03000509000000000000" pitchFamily="65" charset="-120"/>
              </a:rPr>
              <a:t>以線上方式進行圈</a:t>
            </a:r>
            <a:r>
              <a:rPr lang="zh-TW" altLang="en-US" sz="2300" b="1" dirty="0" smtClean="0">
                <a:latin typeface="標楷體" panose="03000509000000000000" pitchFamily="65" charset="-120"/>
                <a:ea typeface="標楷體" panose="03000509000000000000" pitchFamily="65" charset="-120"/>
              </a:rPr>
              <a:t>選</a:t>
            </a:r>
            <a:r>
              <a:rPr lang="en-US" altLang="zh-TW" sz="2300" b="1" dirty="0" smtClean="0">
                <a:latin typeface="標楷體" panose="03000509000000000000" pitchFamily="65" charset="-120"/>
                <a:ea typeface="標楷體" panose="03000509000000000000" pitchFamily="65" charset="-120"/>
              </a:rPr>
              <a:t>20</a:t>
            </a:r>
            <a:r>
              <a:rPr lang="zh-TW" altLang="en-US" sz="2300" b="1" dirty="0" smtClean="0">
                <a:latin typeface="標楷體" panose="03000509000000000000" pitchFamily="65" charset="-120"/>
                <a:ea typeface="標楷體" panose="03000509000000000000" pitchFamily="65" charset="-120"/>
              </a:rPr>
              <a:t>組團隊後，</a:t>
            </a:r>
            <a:r>
              <a:rPr lang="zh-TW" altLang="en-US" sz="2300" b="1" dirty="0">
                <a:latin typeface="標楷體" panose="03000509000000000000" pitchFamily="65" charset="-120"/>
                <a:ea typeface="標楷體" panose="03000509000000000000" pitchFamily="65" charset="-120"/>
              </a:rPr>
              <a:t>並視需求舉行會議</a:t>
            </a:r>
            <a:r>
              <a:rPr lang="zh-TW" altLang="en-US" sz="2300" b="1" dirty="0" smtClean="0">
                <a:latin typeface="標楷體" panose="03000509000000000000" pitchFamily="65" charset="-120"/>
                <a:ea typeface="標楷體" panose="03000509000000000000" pitchFamily="65" charset="-120"/>
              </a:rPr>
              <a:t>討論決選</a:t>
            </a:r>
            <a:r>
              <a:rPr lang="en-US" altLang="zh-TW" sz="2300" b="1" dirty="0" smtClean="0">
                <a:latin typeface="標楷體" panose="03000509000000000000" pitchFamily="65" charset="-120"/>
                <a:ea typeface="標楷體" panose="03000509000000000000" pitchFamily="65" charset="-120"/>
              </a:rPr>
              <a:t>14</a:t>
            </a:r>
            <a:r>
              <a:rPr lang="zh-TW" altLang="en-US" sz="2300" b="1" dirty="0" smtClean="0">
                <a:latin typeface="標楷體" panose="03000509000000000000" pitchFamily="65" charset="-120"/>
                <a:ea typeface="標楷體" panose="03000509000000000000" pitchFamily="65" charset="-120"/>
              </a:rPr>
              <a:t>組團隊。</a:t>
            </a:r>
            <a:endParaRPr lang="en-US" altLang="zh-TW" sz="2300" b="1" dirty="0" smtClean="0">
              <a:latin typeface="標楷體" panose="03000509000000000000" pitchFamily="65" charset="-120"/>
              <a:ea typeface="標楷體" panose="03000509000000000000" pitchFamily="65" charset="-120"/>
            </a:endParaRPr>
          </a:p>
          <a:p>
            <a:pPr algn="just"/>
            <a:endParaRPr lang="zh-TW" altLang="en-US" dirty="0"/>
          </a:p>
        </p:txBody>
      </p:sp>
      <p:sp>
        <p:nvSpPr>
          <p:cNvPr id="6" name="文字版面配置區 3"/>
          <p:cNvSpPr>
            <a:spLocks noGrp="1"/>
          </p:cNvSpPr>
          <p:nvPr>
            <p:ph type="body" sz="half" idx="2"/>
          </p:nvPr>
        </p:nvSpPr>
        <p:spPr>
          <a:xfrm>
            <a:off x="1748481" y="1098351"/>
            <a:ext cx="1013782" cy="6309551"/>
          </a:xfrm>
        </p:spPr>
        <p:txBody>
          <a:bodyPr>
            <a:noAutofit/>
          </a:bodyPr>
          <a:lstStyle/>
          <a:p>
            <a:r>
              <a:rPr lang="zh-TW" altLang="en-US" sz="8800" dirty="0" smtClean="0">
                <a:latin typeface="標楷體" panose="03000509000000000000" pitchFamily="65" charset="-120"/>
                <a:ea typeface="標楷體" panose="03000509000000000000" pitchFamily="65" charset="-120"/>
              </a:rPr>
              <a:t>評</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選</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方</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式</a:t>
            </a:r>
            <a:endParaRPr lang="en-US" altLang="zh-TW" sz="8800" dirty="0" smtClean="0">
              <a:latin typeface="標楷體" panose="03000509000000000000" pitchFamily="65" charset="-120"/>
              <a:ea typeface="標楷體" panose="03000509000000000000" pitchFamily="65" charset="-120"/>
            </a:endParaRPr>
          </a:p>
        </p:txBody>
      </p:sp>
      <p:sp>
        <p:nvSpPr>
          <p:cNvPr id="7" name="標題 1"/>
          <p:cNvSpPr txBox="1">
            <a:spLocks/>
          </p:cNvSpPr>
          <p:nvPr/>
        </p:nvSpPr>
        <p:spPr>
          <a:xfrm>
            <a:off x="0" y="57066"/>
            <a:ext cx="3200400" cy="104128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zh-TW" altLang="en-US" sz="6600" dirty="0" smtClean="0">
                <a:latin typeface="標楷體" panose="03000509000000000000" pitchFamily="65" charset="-120"/>
                <a:ea typeface="標楷體" panose="03000509000000000000" pitchFamily="65" charset="-120"/>
              </a:rPr>
              <a:t>四、</a:t>
            </a:r>
            <a:endParaRPr lang="zh-TW" altLang="en-US" sz="6600" dirty="0">
              <a:latin typeface="標楷體" panose="03000509000000000000" pitchFamily="65" charset="-120"/>
              <a:ea typeface="標楷體" panose="03000509000000000000" pitchFamily="65" charset="-120"/>
            </a:endParaRPr>
          </a:p>
        </p:txBody>
      </p:sp>
      <p:graphicFrame>
        <p:nvGraphicFramePr>
          <p:cNvPr id="11" name="表格 10"/>
          <p:cNvGraphicFramePr>
            <a:graphicFrameLocks noGrp="1"/>
          </p:cNvGraphicFramePr>
          <p:nvPr>
            <p:extLst>
              <p:ext uri="{D42A27DB-BD31-4B8C-83A1-F6EECF244321}">
                <p14:modId xmlns:p14="http://schemas.microsoft.com/office/powerpoint/2010/main" val="1161179430"/>
              </p:ext>
            </p:extLst>
          </p:nvPr>
        </p:nvGraphicFramePr>
        <p:xfrm>
          <a:off x="4176585" y="222422"/>
          <a:ext cx="7883610" cy="4683210"/>
        </p:xfrm>
        <a:graphic>
          <a:graphicData uri="http://schemas.openxmlformats.org/drawingml/2006/table">
            <a:tbl>
              <a:tblPr bandRow="1">
                <a:tableStyleId>{0E3FDE45-AF77-4B5C-9715-49D594BDF05E}</a:tableStyleId>
              </a:tblPr>
              <a:tblGrid>
                <a:gridCol w="6598507">
                  <a:extLst>
                    <a:ext uri="{9D8B030D-6E8A-4147-A177-3AD203B41FA5}">
                      <a16:colId xmlns:a16="http://schemas.microsoft.com/office/drawing/2014/main" val="2491382708"/>
                    </a:ext>
                  </a:extLst>
                </a:gridCol>
                <a:gridCol w="1285103">
                  <a:extLst>
                    <a:ext uri="{9D8B030D-6E8A-4147-A177-3AD203B41FA5}">
                      <a16:colId xmlns:a16="http://schemas.microsoft.com/office/drawing/2014/main" val="2086317928"/>
                    </a:ext>
                  </a:extLst>
                </a:gridCol>
              </a:tblGrid>
              <a:tr h="1254649">
                <a:tc>
                  <a:txBody>
                    <a:bodyPr/>
                    <a:lstStyle/>
                    <a:p>
                      <a:pPr algn="ctr">
                        <a:spcAft>
                          <a:spcPts val="0"/>
                        </a:spcAft>
                      </a:pPr>
                      <a:r>
                        <a:rPr lang="zh-TW" sz="2800" kern="100" dirty="0" smtClean="0">
                          <a:effectLst/>
                          <a:latin typeface="標楷體" panose="03000509000000000000" pitchFamily="65" charset="-120"/>
                          <a:ea typeface="標楷體" panose="03000509000000000000" pitchFamily="65" charset="-120"/>
                        </a:rPr>
                        <a:t>評分</a:t>
                      </a:r>
                      <a:r>
                        <a:rPr lang="zh-TW" altLang="en-US" sz="2800" kern="100" dirty="0" smtClean="0">
                          <a:effectLst/>
                          <a:latin typeface="標楷體" panose="03000509000000000000" pitchFamily="65" charset="-120"/>
                          <a:ea typeface="標楷體" panose="03000509000000000000" pitchFamily="65" charset="-120"/>
                        </a:rPr>
                        <a:t>重點</a:t>
                      </a:r>
                      <a:r>
                        <a:rPr lang="zh-TW" sz="2800" kern="100" dirty="0" smtClean="0">
                          <a:effectLst/>
                          <a:latin typeface="標楷體" panose="03000509000000000000" pitchFamily="65" charset="-120"/>
                          <a:ea typeface="標楷體" panose="03000509000000000000" pitchFamily="65" charset="-120"/>
                        </a:rPr>
                        <a:t>項目</a:t>
                      </a:r>
                      <a:endParaRPr lang="zh-TW" sz="2800" kern="100" dirty="0">
                        <a:effectLst/>
                        <a:latin typeface="標楷體" panose="03000509000000000000" pitchFamily="65" charset="-120"/>
                        <a:ea typeface="標楷體" panose="03000509000000000000" pitchFamily="65" charset="-120"/>
                      </a:endParaRPr>
                    </a:p>
                  </a:txBody>
                  <a:tcPr marL="68580" marR="68580" marT="0" marB="0" anchor="ctr"/>
                </a:tc>
                <a:tc>
                  <a:txBody>
                    <a:bodyPr/>
                    <a:lstStyle/>
                    <a:p>
                      <a:pPr algn="ctr">
                        <a:spcAft>
                          <a:spcPts val="0"/>
                        </a:spcAft>
                      </a:pPr>
                      <a:r>
                        <a:rPr lang="zh-TW" sz="2800" kern="100" dirty="0" smtClean="0">
                          <a:effectLst/>
                          <a:latin typeface="標楷體" panose="03000509000000000000" pitchFamily="65" charset="-120"/>
                          <a:ea typeface="標楷體" panose="03000509000000000000" pitchFamily="65" charset="-120"/>
                        </a:rPr>
                        <a:t>評分</a:t>
                      </a:r>
                      <a:endParaRPr lang="en-US" altLang="zh-TW" sz="2800" kern="100" dirty="0" smtClean="0">
                        <a:effectLst/>
                        <a:latin typeface="標楷體" panose="03000509000000000000" pitchFamily="65" charset="-120"/>
                        <a:ea typeface="標楷體" panose="03000509000000000000" pitchFamily="65" charset="-120"/>
                      </a:endParaRPr>
                    </a:p>
                    <a:p>
                      <a:pPr algn="ctr">
                        <a:spcAft>
                          <a:spcPts val="0"/>
                        </a:spcAft>
                      </a:pPr>
                      <a:r>
                        <a:rPr lang="zh-TW" sz="2800" kern="100" dirty="0" smtClean="0">
                          <a:effectLst/>
                          <a:latin typeface="標楷體" panose="03000509000000000000" pitchFamily="65" charset="-120"/>
                          <a:ea typeface="標楷體" panose="03000509000000000000" pitchFamily="65" charset="-120"/>
                        </a:rPr>
                        <a:t>標準</a:t>
                      </a:r>
                      <a:endParaRPr lang="zh-TW" sz="2800" kern="100" dirty="0">
                        <a:effectLst/>
                        <a:latin typeface="標楷體" panose="03000509000000000000" pitchFamily="65" charset="-120"/>
                        <a:ea typeface="標楷體" panose="03000509000000000000" pitchFamily="65" charset="-120"/>
                      </a:endParaRPr>
                    </a:p>
                  </a:txBody>
                  <a:tcPr marL="68580" marR="68580" marT="0" marB="0" anchor="ctr"/>
                </a:tc>
                <a:extLst>
                  <a:ext uri="{0D108BD9-81ED-4DB2-BD59-A6C34878D82A}">
                    <a16:rowId xmlns:a16="http://schemas.microsoft.com/office/drawing/2014/main" val="1956913605"/>
                  </a:ext>
                </a:extLst>
              </a:tr>
              <a:tr h="790768">
                <a:tc>
                  <a:txBody>
                    <a:bodyPr/>
                    <a:lstStyle/>
                    <a:p>
                      <a:pPr>
                        <a:spcAft>
                          <a:spcPts val="0"/>
                        </a:spcAft>
                      </a:pPr>
                      <a:r>
                        <a:rPr lang="zh-TW" sz="1800" b="1" kern="100" dirty="0">
                          <a:effectLst/>
                          <a:latin typeface="標楷體" panose="03000509000000000000" pitchFamily="65" charset="-120"/>
                          <a:ea typeface="標楷體" panose="03000509000000000000" pitchFamily="65" charset="-120"/>
                        </a:rPr>
                        <a:t>創新</a:t>
                      </a:r>
                      <a:r>
                        <a:rPr lang="zh-TW" sz="1800" b="1" kern="100" dirty="0" smtClean="0">
                          <a:effectLst/>
                          <a:latin typeface="標楷體" panose="03000509000000000000" pitchFamily="65" charset="-120"/>
                          <a:ea typeface="標楷體" panose="03000509000000000000" pitchFamily="65" charset="-120"/>
                        </a:rPr>
                        <a:t>性</a:t>
                      </a:r>
                      <a:r>
                        <a:rPr lang="zh-TW" altLang="en-US" sz="1800" b="1" kern="100" dirty="0" smtClean="0">
                          <a:effectLst/>
                          <a:latin typeface="標楷體" panose="03000509000000000000" pitchFamily="65" charset="-120"/>
                          <a:ea typeface="標楷體" panose="03000509000000000000" pitchFamily="65" charset="-120"/>
                        </a:rPr>
                        <a:t> </a:t>
                      </a:r>
                      <a:r>
                        <a:rPr lang="en-US" sz="1800" b="1" kern="100" dirty="0" smtClean="0">
                          <a:effectLst/>
                          <a:latin typeface="標楷體" panose="03000509000000000000" pitchFamily="65" charset="-120"/>
                          <a:ea typeface="標楷體" panose="03000509000000000000" pitchFamily="65" charset="-120"/>
                        </a:rPr>
                        <a:t>(</a:t>
                      </a:r>
                      <a:r>
                        <a:rPr lang="zh-TW" sz="1800" b="1" kern="100" dirty="0">
                          <a:effectLst/>
                          <a:latin typeface="標楷體" panose="03000509000000000000" pitchFamily="65" charset="-120"/>
                          <a:ea typeface="標楷體" panose="03000509000000000000" pitchFamily="65" charset="-120"/>
                        </a:rPr>
                        <a:t>突破既有框架，展現新手法或思維，但不限於此</a:t>
                      </a:r>
                      <a:r>
                        <a:rPr lang="en-US" sz="1800" b="1" kern="100" dirty="0">
                          <a:effectLst/>
                          <a:latin typeface="標楷體" panose="03000509000000000000" pitchFamily="65" charset="-120"/>
                          <a:ea typeface="標楷體" panose="03000509000000000000" pitchFamily="65" charset="-120"/>
                        </a:rPr>
                        <a:t>)</a:t>
                      </a:r>
                      <a:endParaRPr lang="zh-TW" sz="1800" b="1" kern="100" dirty="0">
                        <a:effectLst/>
                        <a:latin typeface="標楷體" panose="03000509000000000000" pitchFamily="65" charset="-120"/>
                        <a:ea typeface="標楷體" panose="03000509000000000000" pitchFamily="65" charset="-120"/>
                      </a:endParaRPr>
                    </a:p>
                  </a:txBody>
                  <a:tcPr marL="68580" marR="68580" marT="0" marB="0" anchor="ctr"/>
                </a:tc>
                <a:tc>
                  <a:txBody>
                    <a:bodyPr/>
                    <a:lstStyle/>
                    <a:p>
                      <a:pPr algn="ctr">
                        <a:spcAft>
                          <a:spcPts val="0"/>
                        </a:spcAft>
                      </a:pPr>
                      <a:r>
                        <a:rPr lang="en-US" sz="2400" kern="100" dirty="0">
                          <a:effectLst/>
                          <a:latin typeface="標楷體" panose="03000509000000000000" pitchFamily="65" charset="-120"/>
                          <a:ea typeface="標楷體" panose="03000509000000000000" pitchFamily="65" charset="-120"/>
                        </a:rPr>
                        <a:t>30%</a:t>
                      </a:r>
                      <a:endParaRPr lang="zh-TW" sz="2400" kern="100" dirty="0">
                        <a:effectLst/>
                        <a:latin typeface="標楷體" panose="03000509000000000000" pitchFamily="65" charset="-120"/>
                        <a:ea typeface="標楷體" panose="03000509000000000000" pitchFamily="65" charset="-120"/>
                      </a:endParaRPr>
                    </a:p>
                  </a:txBody>
                  <a:tcPr marL="68580" marR="68580" marT="0" marB="0" anchor="ctr"/>
                </a:tc>
                <a:extLst>
                  <a:ext uri="{0D108BD9-81ED-4DB2-BD59-A6C34878D82A}">
                    <a16:rowId xmlns:a16="http://schemas.microsoft.com/office/drawing/2014/main" val="3184425821"/>
                  </a:ext>
                </a:extLst>
              </a:tr>
              <a:tr h="790768">
                <a:tc>
                  <a:txBody>
                    <a:bodyPr/>
                    <a:lstStyle/>
                    <a:p>
                      <a:pPr>
                        <a:spcAft>
                          <a:spcPts val="0"/>
                        </a:spcAft>
                      </a:pPr>
                      <a:r>
                        <a:rPr lang="zh-TW" sz="1800" b="1" kern="100" dirty="0" smtClean="0">
                          <a:effectLst/>
                          <a:latin typeface="標楷體" panose="03000509000000000000" pitchFamily="65" charset="-120"/>
                          <a:ea typeface="標楷體" panose="03000509000000000000" pitchFamily="65" charset="-120"/>
                        </a:rPr>
                        <a:t>完整性</a:t>
                      </a:r>
                      <a:r>
                        <a:rPr lang="zh-TW" altLang="en-US" sz="1800" b="1" kern="100" dirty="0" smtClean="0">
                          <a:effectLst/>
                          <a:latin typeface="標楷體" panose="03000509000000000000" pitchFamily="65" charset="-120"/>
                          <a:ea typeface="標楷體" panose="03000509000000000000" pitchFamily="65" charset="-120"/>
                        </a:rPr>
                        <a:t> </a:t>
                      </a:r>
                      <a:r>
                        <a:rPr lang="en-US" sz="1800" b="1" kern="100" dirty="0" smtClean="0">
                          <a:effectLst/>
                          <a:latin typeface="標楷體" panose="03000509000000000000" pitchFamily="65" charset="-120"/>
                          <a:ea typeface="標楷體" panose="03000509000000000000" pitchFamily="65" charset="-120"/>
                        </a:rPr>
                        <a:t>(</a:t>
                      </a:r>
                      <a:r>
                        <a:rPr lang="zh-TW" sz="1800" b="1" kern="100" dirty="0">
                          <a:effectLst/>
                          <a:latin typeface="標楷體" panose="03000509000000000000" pitchFamily="65" charset="-120"/>
                          <a:ea typeface="標楷體" panose="03000509000000000000" pitchFamily="65" charset="-120"/>
                        </a:rPr>
                        <a:t>足以直接上架市場販賣，但不限於此</a:t>
                      </a:r>
                      <a:r>
                        <a:rPr lang="en-US" sz="1800" b="1" kern="100" dirty="0">
                          <a:effectLst/>
                          <a:latin typeface="標楷體" panose="03000509000000000000" pitchFamily="65" charset="-120"/>
                          <a:ea typeface="標楷體" panose="03000509000000000000" pitchFamily="65" charset="-120"/>
                        </a:rPr>
                        <a:t>)</a:t>
                      </a:r>
                      <a:endParaRPr lang="zh-TW" sz="1800" b="1" kern="100" dirty="0">
                        <a:effectLst/>
                        <a:latin typeface="標楷體" panose="03000509000000000000" pitchFamily="65" charset="-120"/>
                        <a:ea typeface="標楷體" panose="03000509000000000000" pitchFamily="65" charset="-120"/>
                      </a:endParaRPr>
                    </a:p>
                  </a:txBody>
                  <a:tcPr marL="68580" marR="68580" marT="0" marB="0" anchor="ctr"/>
                </a:tc>
                <a:tc>
                  <a:txBody>
                    <a:bodyPr/>
                    <a:lstStyle/>
                    <a:p>
                      <a:pPr algn="ctr">
                        <a:spcAft>
                          <a:spcPts val="0"/>
                        </a:spcAft>
                      </a:pPr>
                      <a:r>
                        <a:rPr lang="en-US" sz="2400" kern="100" dirty="0">
                          <a:effectLst/>
                          <a:latin typeface="標楷體" panose="03000509000000000000" pitchFamily="65" charset="-120"/>
                          <a:ea typeface="標楷體" panose="03000509000000000000" pitchFamily="65" charset="-120"/>
                        </a:rPr>
                        <a:t>30%</a:t>
                      </a:r>
                      <a:endParaRPr lang="zh-TW" sz="2400" kern="100" dirty="0">
                        <a:effectLst/>
                        <a:latin typeface="標楷體" panose="03000509000000000000" pitchFamily="65" charset="-120"/>
                        <a:ea typeface="標楷體" panose="03000509000000000000" pitchFamily="65" charset="-120"/>
                      </a:endParaRPr>
                    </a:p>
                  </a:txBody>
                  <a:tcPr marL="68580" marR="68580" marT="0" marB="0" anchor="ctr"/>
                </a:tc>
                <a:extLst>
                  <a:ext uri="{0D108BD9-81ED-4DB2-BD59-A6C34878D82A}">
                    <a16:rowId xmlns:a16="http://schemas.microsoft.com/office/drawing/2014/main" val="2145410155"/>
                  </a:ext>
                </a:extLst>
              </a:tr>
              <a:tr h="893759">
                <a:tc>
                  <a:txBody>
                    <a:bodyPr/>
                    <a:lstStyle/>
                    <a:p>
                      <a:pPr>
                        <a:spcAft>
                          <a:spcPts val="0"/>
                        </a:spcAft>
                      </a:pPr>
                      <a:r>
                        <a:rPr lang="zh-TW" sz="1800" b="1" kern="100" dirty="0" smtClean="0">
                          <a:effectLst/>
                          <a:latin typeface="標楷體" panose="03000509000000000000" pitchFamily="65" charset="-120"/>
                          <a:ea typeface="標楷體" panose="03000509000000000000" pitchFamily="65" charset="-120"/>
                        </a:rPr>
                        <a:t>實用性</a:t>
                      </a:r>
                      <a:r>
                        <a:rPr lang="zh-TW" altLang="en-US" sz="1800" b="1" kern="100" dirty="0" smtClean="0">
                          <a:effectLst/>
                          <a:latin typeface="標楷體" panose="03000509000000000000" pitchFamily="65" charset="-120"/>
                          <a:ea typeface="標楷體" panose="03000509000000000000" pitchFamily="65" charset="-120"/>
                        </a:rPr>
                        <a:t> </a:t>
                      </a:r>
                      <a:r>
                        <a:rPr lang="en-US" sz="1800" b="1" kern="100" dirty="0" smtClean="0">
                          <a:effectLst/>
                          <a:latin typeface="標楷體" panose="03000509000000000000" pitchFamily="65" charset="-120"/>
                          <a:ea typeface="標楷體" panose="03000509000000000000" pitchFamily="65" charset="-120"/>
                        </a:rPr>
                        <a:t>(</a:t>
                      </a:r>
                      <a:r>
                        <a:rPr lang="zh-TW" sz="1800" b="1" kern="100" dirty="0">
                          <a:effectLst/>
                          <a:latin typeface="標楷體" panose="03000509000000000000" pitchFamily="65" charset="-120"/>
                          <a:ea typeface="標楷體" panose="03000509000000000000" pitchFamily="65" charset="-120"/>
                        </a:rPr>
                        <a:t>符合特定產業之使用需求，達到實際之應用，但不</a:t>
                      </a:r>
                      <a:r>
                        <a:rPr lang="zh-TW" sz="1800" b="1" kern="100" dirty="0" smtClean="0">
                          <a:effectLst/>
                          <a:latin typeface="標楷體" panose="03000509000000000000" pitchFamily="65" charset="-120"/>
                          <a:ea typeface="標楷體" panose="03000509000000000000" pitchFamily="65" charset="-120"/>
                        </a:rPr>
                        <a:t>限</a:t>
                      </a:r>
                      <a:r>
                        <a:rPr lang="zh-TW" altLang="en-US" sz="1800" b="1" kern="100" dirty="0" smtClean="0">
                          <a:effectLst/>
                          <a:latin typeface="標楷體" panose="03000509000000000000" pitchFamily="65" charset="-120"/>
                          <a:ea typeface="標楷體" panose="03000509000000000000" pitchFamily="65" charset="-120"/>
                        </a:rPr>
                        <a:t>    </a:t>
                      </a:r>
                      <a:endParaRPr lang="en-US" altLang="zh-TW" sz="1800" b="1" kern="100" dirty="0" smtClean="0">
                        <a:effectLst/>
                        <a:latin typeface="標楷體" panose="03000509000000000000" pitchFamily="65" charset="-120"/>
                        <a:ea typeface="標楷體" panose="03000509000000000000" pitchFamily="65" charset="-120"/>
                      </a:endParaRPr>
                    </a:p>
                    <a:p>
                      <a:pPr>
                        <a:spcAft>
                          <a:spcPts val="0"/>
                        </a:spcAft>
                      </a:pPr>
                      <a:r>
                        <a:rPr lang="zh-TW" altLang="en-US" sz="1800" b="1" kern="100" dirty="0" smtClean="0">
                          <a:effectLst/>
                          <a:latin typeface="標楷體" panose="03000509000000000000" pitchFamily="65" charset="-120"/>
                          <a:ea typeface="標楷體" panose="03000509000000000000" pitchFamily="65" charset="-120"/>
                        </a:rPr>
                        <a:t>       </a:t>
                      </a:r>
                      <a:r>
                        <a:rPr lang="zh-TW" altLang="en-US" sz="1800" b="1" kern="100" baseline="0" dirty="0" smtClean="0">
                          <a:effectLst/>
                          <a:latin typeface="標楷體" panose="03000509000000000000" pitchFamily="65" charset="-120"/>
                          <a:ea typeface="標楷體" panose="03000509000000000000" pitchFamily="65" charset="-120"/>
                        </a:rPr>
                        <a:t> </a:t>
                      </a:r>
                      <a:r>
                        <a:rPr lang="zh-TW" sz="1800" b="1" kern="100" dirty="0" smtClean="0">
                          <a:effectLst/>
                          <a:latin typeface="標楷體" panose="03000509000000000000" pitchFamily="65" charset="-120"/>
                          <a:ea typeface="標楷體" panose="03000509000000000000" pitchFamily="65" charset="-120"/>
                        </a:rPr>
                        <a:t>於此</a:t>
                      </a:r>
                      <a:r>
                        <a:rPr lang="en-US" sz="1800" b="1" kern="100" dirty="0">
                          <a:effectLst/>
                          <a:latin typeface="標楷體" panose="03000509000000000000" pitchFamily="65" charset="-120"/>
                          <a:ea typeface="標楷體" panose="03000509000000000000" pitchFamily="65" charset="-120"/>
                        </a:rPr>
                        <a:t>)</a:t>
                      </a:r>
                      <a:endParaRPr lang="zh-TW" sz="1800" b="1" kern="100" dirty="0">
                        <a:effectLst/>
                        <a:latin typeface="標楷體" panose="03000509000000000000" pitchFamily="65" charset="-120"/>
                        <a:ea typeface="標楷體" panose="03000509000000000000" pitchFamily="65" charset="-120"/>
                      </a:endParaRPr>
                    </a:p>
                  </a:txBody>
                  <a:tcPr marL="68580" marR="68580" marT="0" marB="0" anchor="ctr"/>
                </a:tc>
                <a:tc>
                  <a:txBody>
                    <a:bodyPr/>
                    <a:lstStyle/>
                    <a:p>
                      <a:pPr algn="ctr">
                        <a:spcAft>
                          <a:spcPts val="0"/>
                        </a:spcAft>
                      </a:pPr>
                      <a:r>
                        <a:rPr lang="en-US" sz="2400" kern="100" dirty="0">
                          <a:effectLst/>
                          <a:latin typeface="標楷體" panose="03000509000000000000" pitchFamily="65" charset="-120"/>
                          <a:ea typeface="標楷體" panose="03000509000000000000" pitchFamily="65" charset="-120"/>
                        </a:rPr>
                        <a:t>20%</a:t>
                      </a:r>
                      <a:endParaRPr lang="zh-TW" sz="2400" kern="100" dirty="0">
                        <a:effectLst/>
                        <a:latin typeface="標楷體" panose="03000509000000000000" pitchFamily="65" charset="-120"/>
                        <a:ea typeface="標楷體" panose="03000509000000000000" pitchFamily="65" charset="-120"/>
                      </a:endParaRPr>
                    </a:p>
                  </a:txBody>
                  <a:tcPr marL="68580" marR="68580" marT="0" marB="0" anchor="ctr"/>
                </a:tc>
                <a:extLst>
                  <a:ext uri="{0D108BD9-81ED-4DB2-BD59-A6C34878D82A}">
                    <a16:rowId xmlns:a16="http://schemas.microsoft.com/office/drawing/2014/main" val="1232944346"/>
                  </a:ext>
                </a:extLst>
              </a:tr>
              <a:tr h="953266">
                <a:tc>
                  <a:txBody>
                    <a:bodyPr/>
                    <a:lstStyle/>
                    <a:p>
                      <a:pPr>
                        <a:spcAft>
                          <a:spcPts val="0"/>
                        </a:spcAft>
                      </a:pPr>
                      <a:r>
                        <a:rPr lang="zh-TW" sz="1800" b="1" kern="100" dirty="0">
                          <a:effectLst/>
                          <a:latin typeface="標楷體" panose="03000509000000000000" pitchFamily="65" charset="-120"/>
                          <a:ea typeface="標楷體" panose="03000509000000000000" pitchFamily="65" charset="-120"/>
                        </a:rPr>
                        <a:t>主題</a:t>
                      </a:r>
                      <a:r>
                        <a:rPr lang="zh-TW" sz="1800" b="1" kern="100" dirty="0" smtClean="0">
                          <a:effectLst/>
                          <a:latin typeface="標楷體" panose="03000509000000000000" pitchFamily="65" charset="-120"/>
                          <a:ea typeface="標楷體" panose="03000509000000000000" pitchFamily="65" charset="-120"/>
                        </a:rPr>
                        <a:t>性</a:t>
                      </a:r>
                      <a:r>
                        <a:rPr lang="zh-TW" altLang="en-US" sz="1800" b="1" kern="100" dirty="0" smtClean="0">
                          <a:effectLst/>
                          <a:latin typeface="標楷體" panose="03000509000000000000" pitchFamily="65" charset="-120"/>
                          <a:ea typeface="標楷體" panose="03000509000000000000" pitchFamily="65" charset="-120"/>
                        </a:rPr>
                        <a:t> </a:t>
                      </a:r>
                      <a:r>
                        <a:rPr lang="en-US" sz="1800" b="1" kern="100" dirty="0" smtClean="0">
                          <a:effectLst/>
                          <a:latin typeface="標楷體" panose="03000509000000000000" pitchFamily="65" charset="-120"/>
                          <a:ea typeface="標楷體" panose="03000509000000000000" pitchFamily="65" charset="-120"/>
                        </a:rPr>
                        <a:t>(</a:t>
                      </a:r>
                      <a:r>
                        <a:rPr lang="zh-TW" sz="1800" b="1" kern="100" dirty="0">
                          <a:effectLst/>
                          <a:latin typeface="標楷體" panose="03000509000000000000" pitchFamily="65" charset="-120"/>
                          <a:ea typeface="標楷體" panose="03000509000000000000" pitchFamily="65" charset="-120"/>
                        </a:rPr>
                        <a:t>呼應本次主題，豐富延伸與應用之可能，但不限於此</a:t>
                      </a:r>
                      <a:r>
                        <a:rPr lang="en-US" sz="1800" b="1" kern="100" dirty="0">
                          <a:effectLst/>
                          <a:latin typeface="標楷體" panose="03000509000000000000" pitchFamily="65" charset="-120"/>
                          <a:ea typeface="標楷體" panose="03000509000000000000" pitchFamily="65" charset="-120"/>
                        </a:rPr>
                        <a:t>)</a:t>
                      </a:r>
                      <a:endParaRPr lang="zh-TW" sz="1800" b="1" kern="100" dirty="0">
                        <a:effectLst/>
                        <a:latin typeface="標楷體" panose="03000509000000000000" pitchFamily="65" charset="-120"/>
                        <a:ea typeface="標楷體" panose="03000509000000000000" pitchFamily="65" charset="-120"/>
                      </a:endParaRPr>
                    </a:p>
                  </a:txBody>
                  <a:tcPr marL="68580" marR="68580" marT="0" marB="0" anchor="ctr"/>
                </a:tc>
                <a:tc>
                  <a:txBody>
                    <a:bodyPr/>
                    <a:lstStyle/>
                    <a:p>
                      <a:pPr algn="ctr">
                        <a:spcAft>
                          <a:spcPts val="0"/>
                        </a:spcAft>
                      </a:pPr>
                      <a:r>
                        <a:rPr lang="en-US" sz="2400" kern="100" dirty="0">
                          <a:effectLst/>
                          <a:latin typeface="標楷體" panose="03000509000000000000" pitchFamily="65" charset="-120"/>
                          <a:ea typeface="標楷體" panose="03000509000000000000" pitchFamily="65" charset="-120"/>
                        </a:rPr>
                        <a:t>20%</a:t>
                      </a:r>
                      <a:endParaRPr lang="zh-TW" sz="2400" kern="100" dirty="0">
                        <a:effectLst/>
                        <a:latin typeface="標楷體" panose="03000509000000000000" pitchFamily="65" charset="-120"/>
                        <a:ea typeface="標楷體" panose="03000509000000000000" pitchFamily="65" charset="-120"/>
                      </a:endParaRPr>
                    </a:p>
                  </a:txBody>
                  <a:tcPr marL="68580" marR="68580" marT="0" marB="0" anchor="ctr"/>
                </a:tc>
                <a:extLst>
                  <a:ext uri="{0D108BD9-81ED-4DB2-BD59-A6C34878D82A}">
                    <a16:rowId xmlns:a16="http://schemas.microsoft.com/office/drawing/2014/main" val="992873361"/>
                  </a:ext>
                </a:extLst>
              </a:tr>
            </a:tbl>
          </a:graphicData>
        </a:graphic>
      </p:graphicFrame>
      <p:sp>
        <p:nvSpPr>
          <p:cNvPr id="12" name="Rectangle 1"/>
          <p:cNvSpPr>
            <a:spLocks noChangeArrowheads="1"/>
          </p:cNvSpPr>
          <p:nvPr/>
        </p:nvSpPr>
        <p:spPr bwMode="auto">
          <a:xfrm>
            <a:off x="9378779" y="4988402"/>
            <a:ext cx="26368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FF0000"/>
                </a:solidFill>
                <a:effectLst/>
                <a:latin typeface="Calibri" panose="020F0502020204030204" pitchFamily="34" charset="0"/>
                <a:ea typeface="新細明體" panose="02020500000000000000" pitchFamily="18" charset="-120"/>
                <a:cs typeface="SimSun" panose="02010600030101010101" pitchFamily="2" charset="-122"/>
              </a:rPr>
              <a:t>*</a:t>
            </a:r>
            <a:r>
              <a:rPr kumimoji="0" lang="zh-TW" altLang="zh-TW" sz="2800" b="0" i="0" u="none" strike="noStrike" cap="none" normalizeH="0" baseline="0" dirty="0" smtClean="0">
                <a:ln>
                  <a:noFill/>
                </a:ln>
                <a:solidFill>
                  <a:srgbClr val="FF0000"/>
                </a:solidFill>
                <a:effectLst/>
                <a:latin typeface="Calibri" panose="020F0502020204030204" pitchFamily="34" charset="0"/>
                <a:ea typeface="新細明體" panose="02020500000000000000" pitchFamily="18" charset="-120"/>
                <a:cs typeface="SimSun" panose="02010600030101010101" pitchFamily="2" charset="-122"/>
              </a:rPr>
              <a:t>滿分為</a:t>
            </a:r>
            <a:r>
              <a:rPr kumimoji="0" lang="en-US" altLang="zh-TW" sz="2800" b="0" i="0" u="none" strike="noStrike" cap="none" normalizeH="0" baseline="0" dirty="0" smtClean="0">
                <a:ln>
                  <a:noFill/>
                </a:ln>
                <a:solidFill>
                  <a:srgbClr val="FF0000"/>
                </a:solidFill>
                <a:effectLst/>
                <a:latin typeface="Calibri" panose="020F0502020204030204" pitchFamily="34" charset="0"/>
                <a:ea typeface="新細明體" panose="02020500000000000000" pitchFamily="18" charset="-120"/>
                <a:cs typeface="SimSun" panose="02010600030101010101" pitchFamily="2" charset="-122"/>
              </a:rPr>
              <a:t>100</a:t>
            </a:r>
            <a:r>
              <a:rPr kumimoji="0" lang="zh-TW" altLang="en-US" sz="2800" b="0" i="0" u="none" strike="noStrike" cap="none" normalizeH="0" baseline="0" dirty="0" smtClean="0">
                <a:ln>
                  <a:noFill/>
                </a:ln>
                <a:solidFill>
                  <a:srgbClr val="FF0000"/>
                </a:solidFill>
                <a:effectLst/>
                <a:latin typeface="Calibri" panose="020F0502020204030204" pitchFamily="34" charset="0"/>
                <a:ea typeface="新細明體" panose="02020500000000000000" pitchFamily="18" charset="-120"/>
                <a:cs typeface="SimSun" panose="02010600030101010101" pitchFamily="2" charset="-122"/>
              </a:rPr>
              <a:t>分</a:t>
            </a:r>
            <a:endParaRPr kumimoji="0" lang="zh-TW" altLang="en-US" sz="2800" b="0" i="0" u="none" strike="noStrike" cap="none" normalizeH="0" baseline="0" dirty="0" smtClean="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4287516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l="21000" t="-3000" b="-49000"/>
          </a:stretch>
        </a:blipFill>
        <a:effectLst/>
      </p:bgPr>
    </p:bg>
    <p:spTree>
      <p:nvGrpSpPr>
        <p:cNvPr id="1" name=""/>
        <p:cNvGrpSpPr/>
        <p:nvPr/>
      </p:nvGrpSpPr>
      <p:grpSpPr>
        <a:xfrm>
          <a:off x="0" y="0"/>
          <a:ext cx="0" cy="0"/>
          <a:chOff x="0" y="0"/>
          <a:chExt cx="0" cy="0"/>
        </a:xfrm>
      </p:grpSpPr>
      <p:sp>
        <p:nvSpPr>
          <p:cNvPr id="8" name="標題 1"/>
          <p:cNvSpPr>
            <a:spLocks noGrp="1"/>
          </p:cNvSpPr>
          <p:nvPr>
            <p:ph type="title"/>
          </p:nvPr>
        </p:nvSpPr>
        <p:spPr>
          <a:xfrm>
            <a:off x="0" y="-981"/>
            <a:ext cx="3200400" cy="1020737"/>
          </a:xfrm>
        </p:spPr>
        <p:txBody>
          <a:bodyPr/>
          <a:lstStyle/>
          <a:p>
            <a:r>
              <a:rPr lang="zh-TW" altLang="en-US" sz="6600" dirty="0" smtClean="0">
                <a:latin typeface="標楷體" panose="03000509000000000000" pitchFamily="65" charset="-120"/>
                <a:ea typeface="標楷體" panose="03000509000000000000" pitchFamily="65" charset="-120"/>
              </a:rPr>
              <a:t>五、</a:t>
            </a:r>
            <a:r>
              <a:rPr lang="en-US" altLang="zh-TW" dirty="0">
                <a:latin typeface="標楷體" panose="03000509000000000000" pitchFamily="65" charset="-120"/>
                <a:ea typeface="標楷體" panose="03000509000000000000" pitchFamily="65" charset="-120"/>
              </a:rPr>
              <a:t>	</a:t>
            </a:r>
            <a:endParaRPr lang="zh-TW" altLang="en-US" dirty="0">
              <a:latin typeface="標楷體" panose="03000509000000000000" pitchFamily="65" charset="-120"/>
              <a:ea typeface="標楷體" panose="03000509000000000000" pitchFamily="65" charset="-120"/>
            </a:endParaRP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1660856866"/>
              </p:ext>
            </p:extLst>
          </p:nvPr>
        </p:nvGraphicFramePr>
        <p:xfrm>
          <a:off x="4225534" y="167555"/>
          <a:ext cx="7524933" cy="5508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文字版面配置區 3"/>
          <p:cNvSpPr>
            <a:spLocks noGrp="1"/>
          </p:cNvSpPr>
          <p:nvPr>
            <p:ph type="body" sz="half" idx="2"/>
          </p:nvPr>
        </p:nvSpPr>
        <p:spPr>
          <a:xfrm>
            <a:off x="1792108" y="1048200"/>
            <a:ext cx="1289407" cy="4969564"/>
          </a:xfrm>
        </p:spPr>
        <p:txBody>
          <a:bodyPr>
            <a:noAutofit/>
          </a:bodyPr>
          <a:lstStyle/>
          <a:p>
            <a:r>
              <a:rPr lang="zh-TW" altLang="en-US" sz="8800" dirty="0" smtClean="0">
                <a:latin typeface="標楷體" panose="03000509000000000000" pitchFamily="65" charset="-120"/>
                <a:ea typeface="標楷體" panose="03000509000000000000" pitchFamily="65" charset="-120"/>
              </a:rPr>
              <a:t>獎</a:t>
            </a:r>
            <a:endParaRPr lang="en-US" altLang="zh-TW" sz="8800" dirty="0" smtClean="0">
              <a:latin typeface="標楷體" panose="03000509000000000000" pitchFamily="65" charset="-120"/>
              <a:ea typeface="標楷體" panose="03000509000000000000" pitchFamily="65" charset="-120"/>
            </a:endParaRPr>
          </a:p>
          <a:p>
            <a:r>
              <a:rPr lang="zh-TW" altLang="en-US" sz="8800" dirty="0" smtClean="0">
                <a:latin typeface="標楷體" panose="03000509000000000000" pitchFamily="65" charset="-120"/>
                <a:ea typeface="標楷體" panose="03000509000000000000" pitchFamily="65" charset="-120"/>
              </a:rPr>
              <a:t>項</a:t>
            </a:r>
            <a:endParaRPr lang="zh-TW" altLang="en-US" sz="8800" dirty="0">
              <a:latin typeface="標楷體" panose="03000509000000000000" pitchFamily="65" charset="-120"/>
              <a:ea typeface="標楷體" panose="03000509000000000000" pitchFamily="65" charset="-120"/>
            </a:endParaRPr>
          </a:p>
        </p:txBody>
      </p:sp>
      <p:sp>
        <p:nvSpPr>
          <p:cNvPr id="6" name="文字方塊 5"/>
          <p:cNvSpPr txBox="1"/>
          <p:nvPr/>
        </p:nvSpPr>
        <p:spPr>
          <a:xfrm>
            <a:off x="7921950" y="6457890"/>
            <a:ext cx="4509491" cy="400110"/>
          </a:xfrm>
          <a:prstGeom prst="rect">
            <a:avLst/>
          </a:prstGeom>
          <a:noFill/>
        </p:spPr>
        <p:txBody>
          <a:bodyPr wrap="square" rtlCol="0">
            <a:spAutoFit/>
          </a:bodyPr>
          <a:lstStyle/>
          <a:p>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各獎項</a:t>
            </a:r>
            <a:r>
              <a:rPr lang="en-US" altLang="zh-TW" sz="2000" b="1" dirty="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無重複</a:t>
            </a:r>
            <a:r>
              <a:rPr lang="en-US" altLang="zh-TW" sz="2000" b="1" dirty="0" smtClean="0">
                <a:latin typeface="標楷體" panose="03000509000000000000" pitchFamily="65" charset="-120"/>
                <a:ea typeface="標楷體" panose="03000509000000000000" pitchFamily="65" charset="-120"/>
              </a:rPr>
              <a:t>〞</a:t>
            </a:r>
            <a:r>
              <a:rPr lang="zh-TW" altLang="en-US" sz="2000" b="1" dirty="0" smtClean="0">
                <a:latin typeface="標楷體" panose="03000509000000000000" pitchFamily="65" charset="-120"/>
                <a:ea typeface="標楷體" panose="03000509000000000000" pitchFamily="65" charset="-120"/>
              </a:rPr>
              <a:t>獲獎之可能</a:t>
            </a:r>
            <a:r>
              <a:rPr lang="en-US" altLang="zh-TW" sz="2000" b="1" dirty="0" smtClean="0">
                <a:latin typeface="標楷體" panose="03000509000000000000" pitchFamily="65" charset="-120"/>
                <a:ea typeface="標楷體" panose="03000509000000000000" pitchFamily="65" charset="-120"/>
              </a:rPr>
              <a:t>※</a:t>
            </a:r>
            <a:endParaRPr lang="zh-TW" altLang="en-US" sz="2000" b="1" dirty="0">
              <a:latin typeface="標楷體" panose="03000509000000000000" pitchFamily="65" charset="-120"/>
              <a:ea typeface="標楷體" panose="03000509000000000000" pitchFamily="65" charset="-120"/>
            </a:endParaRPr>
          </a:p>
        </p:txBody>
      </p:sp>
      <p:sp>
        <p:nvSpPr>
          <p:cNvPr id="2" name="文字方塊 1"/>
          <p:cNvSpPr txBox="1"/>
          <p:nvPr/>
        </p:nvSpPr>
        <p:spPr>
          <a:xfrm>
            <a:off x="4418174" y="5675932"/>
            <a:ext cx="7451933" cy="646331"/>
          </a:xfrm>
          <a:prstGeom prst="rect">
            <a:avLst/>
          </a:prstGeom>
          <a:noFill/>
        </p:spPr>
        <p:txBody>
          <a:bodyPr wrap="square" rtlCol="0">
            <a:spAutoFit/>
          </a:bodyPr>
          <a:lstStyle/>
          <a:p>
            <a:r>
              <a:rPr lang="zh-TW" altLang="zh-TW" b="1" dirty="0">
                <a:latin typeface="標楷體" panose="03000509000000000000" pitchFamily="65" charset="-120"/>
                <a:ea typeface="標楷體" panose="03000509000000000000" pitchFamily="65" charset="-120"/>
              </a:rPr>
              <a:t>所有獲獎者同樣可以智慧財產權入股東方紅木家俱藝術館事業部下屬品牌，並能參與文創品牌孵化，分享文創品牌效益</a:t>
            </a:r>
            <a:r>
              <a:rPr lang="zh-TW" altLang="zh-TW" b="1" dirty="0" smtClean="0">
                <a:latin typeface="標楷體" panose="03000509000000000000" pitchFamily="65" charset="-120"/>
                <a:ea typeface="標楷體" panose="03000509000000000000" pitchFamily="65" charset="-120"/>
              </a:rPr>
              <a:t>。</a:t>
            </a:r>
            <a:endParaRPr lang="zh-TW" altLang="zh-TW"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09760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l="21000" t="-3000" b="-49000"/>
          </a:stretch>
        </a:blipFill>
        <a:effectLst/>
      </p:bgPr>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239766" y="839142"/>
            <a:ext cx="755150" cy="5383659"/>
          </a:xfrm>
        </p:spPr>
        <p:txBody>
          <a:bodyPr>
            <a:noAutofit/>
          </a:bodyPr>
          <a:lstStyle/>
          <a:p>
            <a:r>
              <a:rPr lang="zh-TW" altLang="en-US" sz="3200" dirty="0" smtClean="0">
                <a:latin typeface="標楷體" panose="03000509000000000000" pitchFamily="65" charset="-120"/>
                <a:ea typeface="標楷體" panose="03000509000000000000" pitchFamily="65" charset="-120"/>
              </a:rPr>
              <a:t>成</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果</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展</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暨</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獎</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典</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禮</a:t>
            </a:r>
            <a:endParaRPr lang="en-US" altLang="zh-TW" sz="3200" dirty="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規</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劃</a:t>
            </a:r>
            <a:endParaRPr lang="zh-TW" altLang="en-US" sz="3200" dirty="0">
              <a:latin typeface="標楷體" panose="03000509000000000000" pitchFamily="65" charset="-120"/>
              <a:ea typeface="標楷體" panose="03000509000000000000" pitchFamily="65"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2957314085"/>
              </p:ext>
            </p:extLst>
          </p:nvPr>
        </p:nvGraphicFramePr>
        <p:xfrm>
          <a:off x="4652155" y="364931"/>
          <a:ext cx="6591326" cy="5912931"/>
        </p:xfrm>
        <a:graphic>
          <a:graphicData uri="http://schemas.openxmlformats.org/drawingml/2006/table">
            <a:tbl>
              <a:tblPr firstRow="1" firstCol="1" bandRow="1">
                <a:tableStyleId>{8A107856-5554-42FB-B03E-39F5DBC370BA}</a:tableStyleId>
              </a:tblPr>
              <a:tblGrid>
                <a:gridCol w="1567263">
                  <a:extLst>
                    <a:ext uri="{9D8B030D-6E8A-4147-A177-3AD203B41FA5}">
                      <a16:colId xmlns:a16="http://schemas.microsoft.com/office/drawing/2014/main" val="2727199073"/>
                    </a:ext>
                  </a:extLst>
                </a:gridCol>
                <a:gridCol w="5024063">
                  <a:extLst>
                    <a:ext uri="{9D8B030D-6E8A-4147-A177-3AD203B41FA5}">
                      <a16:colId xmlns:a16="http://schemas.microsoft.com/office/drawing/2014/main" val="1490811044"/>
                    </a:ext>
                  </a:extLst>
                </a:gridCol>
              </a:tblGrid>
              <a:tr h="728931">
                <a:tc gridSpan="2">
                  <a:txBody>
                    <a:bodyPr/>
                    <a:lstStyle/>
                    <a:p>
                      <a:r>
                        <a:rPr lang="zh-TW" altLang="en-US"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流程</a:t>
                      </a:r>
                      <a:r>
                        <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a:t>
                      </a:r>
                      <a:r>
                        <a:rPr lang="zh-TW" altLang="en-US"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實際流程仍將視需要進行調整</a:t>
                      </a:r>
                      <a:r>
                        <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a:t>
                      </a:r>
                    </a:p>
                    <a:p>
                      <a:r>
                        <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2018/4/20</a:t>
                      </a:r>
                      <a:r>
                        <a:rPr lang="zh-TW" altLang="en-US"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（五）</a:t>
                      </a:r>
                      <a:r>
                        <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14:00-16:30</a:t>
                      </a:r>
                      <a:r>
                        <a:rPr lang="zh-TW" altLang="en-US"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 地點</a:t>
                      </a:r>
                      <a:r>
                        <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a:t>
                      </a:r>
                      <a:r>
                        <a:rPr lang="zh-TW" altLang="en-US"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圓山大飯店 </a:t>
                      </a:r>
                      <a:r>
                        <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10F</a:t>
                      </a:r>
                      <a:r>
                        <a:rPr lang="zh-TW" altLang="en-US"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rPr>
                        <a:t>國際會議廳</a:t>
                      </a:r>
                      <a:endParaRPr lang="en-US" altLang="zh-TW" sz="1800" b="0" i="0" u="none" strike="noStrike" kern="1200" baseline="0" dirty="0" smtClean="0">
                        <a:solidFill>
                          <a:schemeClr val="dk1"/>
                        </a:solidFill>
                        <a:latin typeface="標楷體" panose="03000509000000000000" pitchFamily="65" charset="-120"/>
                        <a:ea typeface="標楷體" panose="03000509000000000000" pitchFamily="65" charset="-120"/>
                        <a:cs typeface="+mn-cs"/>
                      </a:endParaRPr>
                    </a:p>
                  </a:txBody>
                  <a:tcPr marL="36521" marR="36521" marT="0" marB="0" anchor="ctr"/>
                </a:tc>
                <a:tc hMerge="1">
                  <a:txBody>
                    <a:bodyPr/>
                    <a:lstStyle/>
                    <a:p>
                      <a:pPr algn="ctr">
                        <a:lnSpc>
                          <a:spcPts val="1800"/>
                        </a:lnSpc>
                        <a:spcAft>
                          <a:spcPts val="0"/>
                        </a:spcAft>
                      </a:pP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36521" marR="36521" marT="0" marB="0" anchor="ctr"/>
                </a:tc>
                <a:extLst>
                  <a:ext uri="{0D108BD9-81ED-4DB2-BD59-A6C34878D82A}">
                    <a16:rowId xmlns:a16="http://schemas.microsoft.com/office/drawing/2014/main" val="1392301013"/>
                  </a:ext>
                </a:extLst>
              </a:tr>
              <a:tr h="576000">
                <a:tc>
                  <a:txBody>
                    <a:bodyPr/>
                    <a:lstStyle/>
                    <a:p>
                      <a:pPr algn="ctr">
                        <a:lnSpc>
                          <a:spcPts val="1800"/>
                        </a:lnSpc>
                        <a:spcAft>
                          <a:spcPts val="0"/>
                        </a:spcAft>
                      </a:pPr>
                      <a:r>
                        <a:rPr lang="en-US" sz="1800" kern="100" dirty="0" smtClean="0">
                          <a:effectLst/>
                          <a:latin typeface="標楷體" panose="03000509000000000000" pitchFamily="65" charset="-120"/>
                          <a:ea typeface="標楷體" panose="03000509000000000000" pitchFamily="65" charset="-120"/>
                        </a:rPr>
                        <a:t>14:00-14:30</a:t>
                      </a:r>
                      <a:endParaRPr lang="zh-TW" sz="1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algn="ctr">
                        <a:lnSpc>
                          <a:spcPts val="1800"/>
                        </a:lnSpc>
                        <a:spcAft>
                          <a:spcPts val="0"/>
                        </a:spcAft>
                      </a:pPr>
                      <a:r>
                        <a:rPr lang="zh-TW" sz="2000" kern="100" dirty="0">
                          <a:effectLst/>
                          <a:latin typeface="標楷體" panose="03000509000000000000" pitchFamily="65" charset="-120"/>
                          <a:ea typeface="標楷體" panose="03000509000000000000" pitchFamily="65" charset="-120"/>
                        </a:rPr>
                        <a:t>報到入場、得獎作品佈置</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4172654795"/>
                  </a:ext>
                </a:extLst>
              </a:tr>
              <a:tr h="576000">
                <a:tc>
                  <a:txBody>
                    <a:bodyPr/>
                    <a:lstStyle/>
                    <a:p>
                      <a:pPr algn="ctr">
                        <a:lnSpc>
                          <a:spcPts val="1800"/>
                        </a:lnSpc>
                        <a:spcAft>
                          <a:spcPts val="0"/>
                        </a:spcAft>
                      </a:pPr>
                      <a:r>
                        <a:rPr lang="en-US" sz="1800" kern="100" dirty="0" smtClean="0">
                          <a:effectLst/>
                          <a:latin typeface="標楷體" panose="03000509000000000000" pitchFamily="65" charset="-120"/>
                          <a:ea typeface="標楷體" panose="03000509000000000000" pitchFamily="65" charset="-120"/>
                        </a:rPr>
                        <a:t>14:30-14:35</a:t>
                      </a:r>
                      <a:endParaRPr lang="zh-TW" sz="1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algn="ctr">
                        <a:lnSpc>
                          <a:spcPts val="1800"/>
                        </a:lnSpc>
                        <a:spcAft>
                          <a:spcPts val="0"/>
                        </a:spcAft>
                      </a:pPr>
                      <a:r>
                        <a:rPr lang="zh-TW" sz="2000" kern="100" dirty="0">
                          <a:effectLst/>
                          <a:latin typeface="標楷體" panose="03000509000000000000" pitchFamily="65" charset="-120"/>
                          <a:ea typeface="標楷體" panose="03000509000000000000" pitchFamily="65" charset="-120"/>
                        </a:rPr>
                        <a:t>開幕</a:t>
                      </a:r>
                      <a:r>
                        <a:rPr lang="zh-TW" sz="2000" kern="100" dirty="0" smtClean="0">
                          <a:effectLst/>
                          <a:latin typeface="標楷體" panose="03000509000000000000" pitchFamily="65" charset="-120"/>
                          <a:ea typeface="標楷體" panose="03000509000000000000" pitchFamily="65" charset="-120"/>
                        </a:rPr>
                        <a:t>表演</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4281622440"/>
                  </a:ext>
                </a:extLst>
              </a:tr>
              <a:tr h="576000">
                <a:tc rowSpan="2">
                  <a:txBody>
                    <a:bodyPr/>
                    <a:lstStyle/>
                    <a:p>
                      <a:pPr algn="ctr">
                        <a:lnSpc>
                          <a:spcPts val="1800"/>
                        </a:lnSpc>
                        <a:spcAft>
                          <a:spcPts val="0"/>
                        </a:spcAft>
                      </a:pPr>
                      <a:r>
                        <a:rPr lang="en-US" sz="1800" kern="100" dirty="0" smtClean="0">
                          <a:effectLst/>
                          <a:latin typeface="標楷體" panose="03000509000000000000" pitchFamily="65" charset="-120"/>
                          <a:ea typeface="標楷體" panose="03000509000000000000" pitchFamily="65" charset="-120"/>
                        </a:rPr>
                        <a:t>14:35-15:05</a:t>
                      </a:r>
                      <a:endParaRPr lang="zh-TW" sz="1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algn="ctr">
                        <a:lnSpc>
                          <a:spcPts val="1800"/>
                        </a:lnSpc>
                        <a:spcAft>
                          <a:spcPts val="0"/>
                        </a:spcAft>
                      </a:pPr>
                      <a:r>
                        <a:rPr lang="zh-TW" sz="2000" kern="100" dirty="0" smtClean="0">
                          <a:effectLst/>
                          <a:latin typeface="標楷體" panose="03000509000000000000" pitchFamily="65" charset="-120"/>
                          <a:ea typeface="標楷體" panose="03000509000000000000" pitchFamily="65" charset="-120"/>
                        </a:rPr>
                        <a:t>貴賓介紹</a:t>
                      </a:r>
                    </a:p>
                    <a:p>
                      <a:pPr algn="ctr">
                        <a:lnSpc>
                          <a:spcPts val="1800"/>
                        </a:lnSpc>
                        <a:spcAft>
                          <a:spcPts val="0"/>
                        </a:spcAft>
                      </a:pPr>
                      <a:r>
                        <a:rPr lang="zh-TW" sz="2000" kern="100" dirty="0" smtClean="0">
                          <a:effectLst/>
                          <a:latin typeface="標楷體" panose="03000509000000000000" pitchFamily="65" charset="-120"/>
                          <a:ea typeface="標楷體" panose="03000509000000000000" pitchFamily="65" charset="-120"/>
                        </a:rPr>
                        <a:t>開場致詞</a:t>
                      </a:r>
                      <a:endParaRPr lang="zh-TW" sz="2000" kern="100" dirty="0" smtClean="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1481930793"/>
                  </a:ext>
                </a:extLst>
              </a:tr>
              <a:tr h="576000">
                <a:tc vMerge="1">
                  <a:txBody>
                    <a:bodyPr/>
                    <a:lstStyle/>
                    <a:p>
                      <a:endParaRPr lang="zh-TW" altLang="en-US"/>
                    </a:p>
                  </a:txBody>
                  <a:tcPr/>
                </a:tc>
                <a:tc>
                  <a:txBody>
                    <a:bodyPr/>
                    <a:lstStyle/>
                    <a:p>
                      <a:pPr marL="146050" algn="ctr">
                        <a:lnSpc>
                          <a:spcPts val="1800"/>
                        </a:lnSpc>
                        <a:spcAft>
                          <a:spcPts val="0"/>
                        </a:spcAft>
                      </a:pPr>
                      <a:r>
                        <a:rPr lang="zh-TW" sz="2000" kern="100" dirty="0">
                          <a:effectLst/>
                          <a:latin typeface="標楷體" panose="03000509000000000000" pitchFamily="65" charset="-120"/>
                          <a:ea typeface="標楷體" panose="03000509000000000000" pitchFamily="65" charset="-120"/>
                        </a:rPr>
                        <a:t>長官與來賓合影</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3152327"/>
                  </a:ext>
                </a:extLst>
              </a:tr>
              <a:tr h="576000">
                <a:tc rowSpan="2">
                  <a:txBody>
                    <a:bodyPr/>
                    <a:lstStyle/>
                    <a:p>
                      <a:pPr algn="ctr">
                        <a:lnSpc>
                          <a:spcPts val="1800"/>
                        </a:lnSpc>
                        <a:spcAft>
                          <a:spcPts val="0"/>
                        </a:spcAft>
                      </a:pPr>
                      <a:r>
                        <a:rPr lang="en-US" sz="1800" kern="100" dirty="0" smtClean="0">
                          <a:effectLst/>
                          <a:latin typeface="標楷體" panose="03000509000000000000" pitchFamily="65" charset="-120"/>
                          <a:ea typeface="標楷體" panose="03000509000000000000" pitchFamily="65" charset="-120"/>
                        </a:rPr>
                        <a:t>15:050-15:50</a:t>
                      </a:r>
                      <a:endParaRPr lang="zh-TW" sz="1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algn="ctr">
                        <a:lnSpc>
                          <a:spcPts val="1800"/>
                        </a:lnSpc>
                        <a:spcAft>
                          <a:spcPts val="0"/>
                        </a:spcAft>
                      </a:pPr>
                      <a:r>
                        <a:rPr lang="zh-TW" sz="2000" kern="100" dirty="0">
                          <a:effectLst/>
                          <a:latin typeface="標楷體" panose="03000509000000000000" pitchFamily="65" charset="-120"/>
                          <a:ea typeface="標楷體" panose="03000509000000000000" pitchFamily="65" charset="-120"/>
                        </a:rPr>
                        <a:t>頒獎</a:t>
                      </a:r>
                      <a:r>
                        <a:rPr lang="zh-TW" sz="2000" kern="100" dirty="0" smtClean="0">
                          <a:effectLst/>
                          <a:latin typeface="標楷體" panose="03000509000000000000" pitchFamily="65" charset="-120"/>
                          <a:ea typeface="標楷體" panose="03000509000000000000" pitchFamily="65" charset="-120"/>
                        </a:rPr>
                        <a:t>典禮</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1923567589"/>
                  </a:ext>
                </a:extLst>
              </a:tr>
              <a:tr h="576000">
                <a:tc vMerge="1">
                  <a:txBody>
                    <a:bodyPr/>
                    <a:lstStyle/>
                    <a:p>
                      <a:endParaRPr lang="zh-TW" altLang="en-US"/>
                    </a:p>
                  </a:txBody>
                  <a:tcPr/>
                </a:tc>
                <a:tc>
                  <a:txBody>
                    <a:bodyPr/>
                    <a:lstStyle/>
                    <a:p>
                      <a:pPr marL="21590" algn="ctr">
                        <a:lnSpc>
                          <a:spcPts val="1800"/>
                        </a:lnSpc>
                        <a:spcAft>
                          <a:spcPts val="0"/>
                        </a:spcAft>
                      </a:pPr>
                      <a:r>
                        <a:rPr lang="zh-TW" sz="2000" kern="100">
                          <a:effectLst/>
                          <a:latin typeface="標楷體" panose="03000509000000000000" pitchFamily="65" charset="-120"/>
                          <a:ea typeface="標楷體" panose="03000509000000000000" pitchFamily="65" charset="-120"/>
                        </a:rPr>
                        <a:t>長官與來賓合影</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808165082"/>
                  </a:ext>
                </a:extLst>
              </a:tr>
              <a:tr h="576000">
                <a:tc>
                  <a:txBody>
                    <a:bodyPr/>
                    <a:lstStyle/>
                    <a:p>
                      <a:pPr marL="0" marR="0" indent="0" algn="ctr" defTabSz="914400" rtl="0" eaLnBrk="1" fontAlgn="auto" latinLnBrk="0" hangingPunct="1">
                        <a:lnSpc>
                          <a:spcPts val="1800"/>
                        </a:lnSpc>
                        <a:spcBef>
                          <a:spcPts val="0"/>
                        </a:spcBef>
                        <a:spcAft>
                          <a:spcPts val="0"/>
                        </a:spcAft>
                        <a:buClrTx/>
                        <a:buSzTx/>
                        <a:buFontTx/>
                        <a:buNone/>
                        <a:tabLst/>
                        <a:defRPr/>
                      </a:pPr>
                      <a:r>
                        <a:rPr lang="en-US" altLang="zh-TW" sz="1800" kern="100" dirty="0" smtClean="0">
                          <a:effectLst/>
                          <a:latin typeface="標楷體" panose="03000509000000000000" pitchFamily="65" charset="-120"/>
                          <a:ea typeface="標楷體" panose="03000509000000000000" pitchFamily="65" charset="-120"/>
                        </a:rPr>
                        <a:t>15:50-15:55</a:t>
                      </a:r>
                      <a:endParaRPr lang="zh-TW" altLang="zh-TW" sz="1800" kern="100" dirty="0" smtClean="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marL="0" marR="0" indent="0" algn="ctr" defTabSz="914400" rtl="0" eaLnBrk="1" fontAlgn="auto" latinLnBrk="0" hangingPunct="1">
                        <a:lnSpc>
                          <a:spcPts val="1800"/>
                        </a:lnSpc>
                        <a:spcBef>
                          <a:spcPts val="0"/>
                        </a:spcBef>
                        <a:spcAft>
                          <a:spcPts val="0"/>
                        </a:spcAft>
                        <a:buClrTx/>
                        <a:buSzTx/>
                        <a:buFontTx/>
                        <a:buNone/>
                        <a:tabLst/>
                        <a:defRPr/>
                      </a:pPr>
                      <a:r>
                        <a:rPr lang="zh-TW" altLang="zh-TW" sz="2000" kern="100" dirty="0" smtClean="0">
                          <a:effectLst/>
                          <a:latin typeface="標楷體" panose="03000509000000000000" pitchFamily="65" charset="-120"/>
                          <a:ea typeface="標楷體" panose="03000509000000000000" pitchFamily="65" charset="-120"/>
                        </a:rPr>
                        <a:t>巡展啟動儀式</a:t>
                      </a:r>
                      <a:endParaRPr lang="zh-TW" altLang="zh-TW" sz="2000" kern="100" dirty="0" smtClean="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1240125698"/>
                  </a:ext>
                </a:extLst>
              </a:tr>
              <a:tr h="576000">
                <a:tc>
                  <a:txBody>
                    <a:bodyPr/>
                    <a:lstStyle/>
                    <a:p>
                      <a:pPr marL="0" marR="0" indent="0" algn="ctr" defTabSz="914400" rtl="0" eaLnBrk="1" fontAlgn="auto" latinLnBrk="0" hangingPunct="1">
                        <a:lnSpc>
                          <a:spcPts val="1800"/>
                        </a:lnSpc>
                        <a:spcBef>
                          <a:spcPts val="0"/>
                        </a:spcBef>
                        <a:spcAft>
                          <a:spcPts val="0"/>
                        </a:spcAft>
                        <a:buClrTx/>
                        <a:buSzTx/>
                        <a:buFontTx/>
                        <a:buNone/>
                        <a:tabLst/>
                        <a:defRPr/>
                      </a:pPr>
                      <a:r>
                        <a:rPr lang="en-US" altLang="zh-TW" sz="1800" kern="100" dirty="0" smtClean="0">
                          <a:effectLst/>
                          <a:latin typeface="標楷體" panose="03000509000000000000" pitchFamily="65" charset="-120"/>
                          <a:ea typeface="標楷體" panose="03000509000000000000" pitchFamily="65" charset="-120"/>
                        </a:rPr>
                        <a:t>15:55-16:20</a:t>
                      </a:r>
                      <a:endParaRPr lang="zh-TW" altLang="zh-TW" sz="1800" kern="100" dirty="0" smtClean="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algn="ctr">
                        <a:lnSpc>
                          <a:spcPts val="1800"/>
                        </a:lnSpc>
                        <a:spcAft>
                          <a:spcPts val="0"/>
                        </a:spcAft>
                      </a:pPr>
                      <a:r>
                        <a:rPr lang="zh-TW" altLang="en-US" sz="2000" kern="100" dirty="0" smtClean="0">
                          <a:effectLst/>
                          <a:latin typeface="標楷體" panose="03000509000000000000" pitchFamily="65" charset="-120"/>
                          <a:ea typeface="標楷體" panose="03000509000000000000" pitchFamily="65" charset="-120"/>
                          <a:cs typeface="Times New Roman" panose="02020603050405020304" pitchFamily="18" charset="0"/>
                        </a:rPr>
                        <a:t>媒體交流聯訪</a:t>
                      </a:r>
                    </a:p>
                  </a:txBody>
                  <a:tcPr marL="36521" marR="36521" marT="0" marB="0" anchor="ctr"/>
                </a:tc>
                <a:extLst>
                  <a:ext uri="{0D108BD9-81ED-4DB2-BD59-A6C34878D82A}">
                    <a16:rowId xmlns:a16="http://schemas.microsoft.com/office/drawing/2014/main" val="2472758905"/>
                  </a:ext>
                </a:extLst>
              </a:tr>
              <a:tr h="576000">
                <a:tc>
                  <a:txBody>
                    <a:bodyPr/>
                    <a:lstStyle/>
                    <a:p>
                      <a:pPr algn="ctr">
                        <a:lnSpc>
                          <a:spcPts val="1800"/>
                        </a:lnSpc>
                        <a:spcAft>
                          <a:spcPts val="0"/>
                        </a:spcAft>
                      </a:pPr>
                      <a:r>
                        <a:rPr lang="en-US" altLang="zh-TW" sz="1800" kern="100" dirty="0" smtClean="0">
                          <a:effectLst/>
                          <a:latin typeface="標楷體" panose="03000509000000000000" pitchFamily="65" charset="-120"/>
                          <a:ea typeface="標楷體" panose="03000509000000000000" pitchFamily="65" charset="-120"/>
                          <a:cs typeface="Times New Roman" panose="02020603050405020304" pitchFamily="18" charset="0"/>
                        </a:rPr>
                        <a:t>17:00</a:t>
                      </a:r>
                      <a:endParaRPr lang="zh-TW" sz="1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tc>
                  <a:txBody>
                    <a:bodyPr/>
                    <a:lstStyle/>
                    <a:p>
                      <a:pPr algn="ctr">
                        <a:lnSpc>
                          <a:spcPts val="1800"/>
                        </a:lnSpc>
                        <a:spcAft>
                          <a:spcPts val="0"/>
                        </a:spcAft>
                      </a:pPr>
                      <a:r>
                        <a:rPr lang="zh-TW" altLang="en-US" sz="2000" kern="100" dirty="0" smtClean="0">
                          <a:effectLst/>
                          <a:latin typeface="標楷體" panose="03000509000000000000" pitchFamily="65" charset="-120"/>
                          <a:ea typeface="標楷體" panose="03000509000000000000" pitchFamily="65" charset="-120"/>
                          <a:cs typeface="Times New Roman" panose="02020603050405020304" pitchFamily="18" charset="0"/>
                        </a:rPr>
                        <a:t>晚宴</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36521" marR="36521" marT="0" marB="0" anchor="ctr"/>
                </a:tc>
                <a:extLst>
                  <a:ext uri="{0D108BD9-81ED-4DB2-BD59-A6C34878D82A}">
                    <a16:rowId xmlns:a16="http://schemas.microsoft.com/office/drawing/2014/main" val="3192225340"/>
                  </a:ext>
                </a:extLst>
              </a:tr>
            </a:tbl>
          </a:graphicData>
        </a:graphic>
      </p:graphicFrame>
      <p:sp>
        <p:nvSpPr>
          <p:cNvPr id="11" name="標題 1"/>
          <p:cNvSpPr txBox="1">
            <a:spLocks/>
          </p:cNvSpPr>
          <p:nvPr/>
        </p:nvSpPr>
        <p:spPr>
          <a:xfrm>
            <a:off x="0" y="0"/>
            <a:ext cx="3200400" cy="887172"/>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zh-TW" altLang="en-US" sz="6600" dirty="0" smtClean="0">
                <a:latin typeface="標楷體" panose="03000509000000000000" pitchFamily="65" charset="-120"/>
                <a:ea typeface="標楷體" panose="03000509000000000000" pitchFamily="65" charset="-120"/>
              </a:rPr>
              <a:t>六、</a:t>
            </a:r>
            <a:r>
              <a:rPr lang="en-US" altLang="zh-TW" dirty="0" smtClean="0"/>
              <a:t>	</a:t>
            </a:r>
            <a:endParaRPr lang="zh-TW" altLang="en-US" dirty="0"/>
          </a:p>
        </p:txBody>
      </p:sp>
    </p:spTree>
    <p:extLst>
      <p:ext uri="{BB962C8B-B14F-4D97-AF65-F5344CB8AC3E}">
        <p14:creationId xmlns:p14="http://schemas.microsoft.com/office/powerpoint/2010/main" val="2154966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496" y="240348"/>
            <a:ext cx="7968443" cy="5310998"/>
          </a:xfrm>
          <a:prstGeom prst="rect">
            <a:avLst/>
          </a:prstGeom>
        </p:spPr>
      </p:pic>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9808" y="375253"/>
            <a:ext cx="7563628" cy="5041187"/>
          </a:xfrm>
          <a:prstGeom prst="rect">
            <a:avLst/>
          </a:prstGeom>
        </p:spPr>
      </p:pic>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3988" y="-4039"/>
            <a:ext cx="4570884" cy="6858000"/>
          </a:xfrm>
          <a:prstGeom prst="rect">
            <a:avLst/>
          </a:prstGeom>
        </p:spPr>
      </p:pic>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4227" y="756387"/>
            <a:ext cx="8007676" cy="5337147"/>
          </a:xfrm>
          <a:prstGeom prst="rect">
            <a:avLst/>
          </a:prstGeom>
        </p:spPr>
      </p:pic>
      <p:pic>
        <p:nvPicPr>
          <p:cNvPr id="6" name="圖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4992" y="955679"/>
            <a:ext cx="8323928" cy="5551994"/>
          </a:xfrm>
          <a:prstGeom prst="rect">
            <a:avLst/>
          </a:prstGeom>
        </p:spPr>
      </p:pic>
    </p:spTree>
    <p:extLst>
      <p:ext uri="{BB962C8B-B14F-4D97-AF65-F5344CB8AC3E}">
        <p14:creationId xmlns:p14="http://schemas.microsoft.com/office/powerpoint/2010/main" val="161326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回顧">
  <a:themeElements>
    <a:clrScheme name="回顧">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459</TotalTime>
  <Words>646</Words>
  <Application>Microsoft Office PowerPoint</Application>
  <PresentationFormat>寬螢幕</PresentationFormat>
  <Paragraphs>94</Paragraphs>
  <Slides>10</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10</vt:i4>
      </vt:variant>
    </vt:vector>
  </HeadingPairs>
  <TitlesOfParts>
    <vt:vector size="19" baseType="lpstr">
      <vt:lpstr>SimSun</vt:lpstr>
      <vt:lpstr>華康魏碑體(P)</vt:lpstr>
      <vt:lpstr>新細明體</vt:lpstr>
      <vt:lpstr>標楷體</vt:lpstr>
      <vt:lpstr>Arial</vt:lpstr>
      <vt:lpstr>Calibri</vt:lpstr>
      <vt:lpstr>Calibri Light</vt:lpstr>
      <vt:lpstr>Times New Roman</vt:lpstr>
      <vt:lpstr>回顧</vt:lpstr>
      <vt:lpstr>PowerPoint 簡報</vt:lpstr>
      <vt:lpstr>PowerPoint 簡報</vt:lpstr>
      <vt:lpstr>參 選 對 象</vt:lpstr>
      <vt:lpstr>大 賽 時 程</vt:lpstr>
      <vt:lpstr>PowerPoint 簡報</vt:lpstr>
      <vt:lpstr>PowerPoint 簡報</vt:lpstr>
      <vt:lpstr>五、 </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29826</dc:creator>
  <cp:lastModifiedBy>29826</cp:lastModifiedBy>
  <cp:revision>54</cp:revision>
  <dcterms:created xsi:type="dcterms:W3CDTF">2018-02-06T02:42:52Z</dcterms:created>
  <dcterms:modified xsi:type="dcterms:W3CDTF">2018-03-15T02:58:50Z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1416499</vt:lpwstr>
  </property>
  <property fmtid="{D5CDD505-2E9C-101B-9397-08002B2CF9AE}" pid="3" name="NXPowerLiteSettings">
    <vt:lpwstr>874006B004C800</vt:lpwstr>
  </property>
  <property fmtid="{D5CDD505-2E9C-101B-9397-08002B2CF9AE}" pid="4" name="NXPowerLiteVersion">
    <vt:lpwstr>D7.1.14</vt:lpwstr>
  </property>
</Properties>
</file>